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8" r:id="rId4"/>
    <p:sldId id="299" r:id="rId5"/>
    <p:sldId id="258" r:id="rId6"/>
    <p:sldId id="259" r:id="rId7"/>
    <p:sldId id="260" r:id="rId8"/>
    <p:sldId id="261" r:id="rId9"/>
    <p:sldId id="262" r:id="rId10"/>
    <p:sldId id="275" r:id="rId11"/>
    <p:sldId id="276" r:id="rId12"/>
    <p:sldId id="277" r:id="rId13"/>
    <p:sldId id="278" r:id="rId14"/>
    <p:sldId id="279" r:id="rId15"/>
    <p:sldId id="281" r:id="rId16"/>
    <p:sldId id="280" r:id="rId17"/>
    <p:sldId id="282" r:id="rId18"/>
    <p:sldId id="283" r:id="rId19"/>
    <p:sldId id="284" r:id="rId20"/>
    <p:sldId id="304" r:id="rId21"/>
    <p:sldId id="305" r:id="rId22"/>
    <p:sldId id="300" r:id="rId23"/>
    <p:sldId id="287" r:id="rId24"/>
    <p:sldId id="271" r:id="rId25"/>
    <p:sldId id="272" r:id="rId26"/>
    <p:sldId id="273" r:id="rId27"/>
    <p:sldId id="301" r:id="rId28"/>
    <p:sldId id="274" r:id="rId29"/>
    <p:sldId id="285" r:id="rId30"/>
    <p:sldId id="302" r:id="rId31"/>
    <p:sldId id="290" r:id="rId32"/>
    <p:sldId id="294" r:id="rId33"/>
    <p:sldId id="286" r:id="rId34"/>
    <p:sldId id="289" r:id="rId35"/>
    <p:sldId id="288" r:id="rId36"/>
    <p:sldId id="291" r:id="rId37"/>
    <p:sldId id="292" r:id="rId38"/>
    <p:sldId id="293" r:id="rId39"/>
    <p:sldId id="303" r:id="rId40"/>
    <p:sldId id="295" r:id="rId41"/>
    <p:sldId id="297" r:id="rId42"/>
    <p:sldId id="307" r:id="rId43"/>
    <p:sldId id="306"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F1DEAC-E230-4E9C-B0C4-00CCF58B7C24}" v="3" dt="2022-06-12T16:42:31.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友治 三沢" userId="bda06d9b-8bd9-4a43-83f1-3c8088a68f51" providerId="ADAL" clId="{BC99988D-29B2-4704-840B-12B6A7E2782C}"/>
    <pc:docChg chg="undo custSel addSld delSld modSld sldOrd">
      <pc:chgData name="友治 三沢" userId="bda06d9b-8bd9-4a43-83f1-3c8088a68f51" providerId="ADAL" clId="{BC99988D-29B2-4704-840B-12B6A7E2782C}" dt="2022-06-04T15:34:36.571" v="10157" actId="27636"/>
      <pc:docMkLst>
        <pc:docMk/>
      </pc:docMkLst>
      <pc:sldChg chg="addSp modSp mod setBg">
        <pc:chgData name="友治 三沢" userId="bda06d9b-8bd9-4a43-83f1-3c8088a68f51" providerId="ADAL" clId="{BC99988D-29B2-4704-840B-12B6A7E2782C}" dt="2022-06-04T08:27:32.722" v="696" actId="20577"/>
        <pc:sldMkLst>
          <pc:docMk/>
          <pc:sldMk cId="2536814186" sldId="256"/>
        </pc:sldMkLst>
        <pc:spChg chg="mod ord">
          <ac:chgData name="友治 三沢" userId="bda06d9b-8bd9-4a43-83f1-3c8088a68f51" providerId="ADAL" clId="{BC99988D-29B2-4704-840B-12B6A7E2782C}" dt="2022-06-04T08:27:20.013" v="657" actId="26606"/>
          <ac:spMkLst>
            <pc:docMk/>
            <pc:sldMk cId="2536814186" sldId="256"/>
            <ac:spMk id="2" creationId="{24B1FECA-D060-02A9-EB34-FA4C78610468}"/>
          </ac:spMkLst>
        </pc:spChg>
        <pc:spChg chg="mod">
          <ac:chgData name="友治 三沢" userId="bda06d9b-8bd9-4a43-83f1-3c8088a68f51" providerId="ADAL" clId="{BC99988D-29B2-4704-840B-12B6A7E2782C}" dt="2022-06-04T08:27:32.722" v="696" actId="20577"/>
          <ac:spMkLst>
            <pc:docMk/>
            <pc:sldMk cId="2536814186" sldId="256"/>
            <ac:spMk id="3" creationId="{85050B4D-311F-BD63-02C6-D7507D6EB5F3}"/>
          </ac:spMkLst>
        </pc:spChg>
        <pc:spChg chg="add">
          <ac:chgData name="友治 三沢" userId="bda06d9b-8bd9-4a43-83f1-3c8088a68f51" providerId="ADAL" clId="{BC99988D-29B2-4704-840B-12B6A7E2782C}" dt="2022-06-04T08:27:20.013" v="657" actId="26606"/>
          <ac:spMkLst>
            <pc:docMk/>
            <pc:sldMk cId="2536814186" sldId="256"/>
            <ac:spMk id="8" creationId="{88294908-8B00-4F58-BBBA-20F71A40AA9E}"/>
          </ac:spMkLst>
        </pc:spChg>
        <pc:spChg chg="add">
          <ac:chgData name="友治 三沢" userId="bda06d9b-8bd9-4a43-83f1-3c8088a68f51" providerId="ADAL" clId="{BC99988D-29B2-4704-840B-12B6A7E2782C}" dt="2022-06-04T08:27:20.013" v="657" actId="26606"/>
          <ac:spMkLst>
            <pc:docMk/>
            <pc:sldMk cId="2536814186" sldId="256"/>
            <ac:spMk id="10" creationId="{4364C879-1404-4203-8E9D-CC5DE0A621A2}"/>
          </ac:spMkLst>
        </pc:spChg>
        <pc:spChg chg="add">
          <ac:chgData name="友治 三沢" userId="bda06d9b-8bd9-4a43-83f1-3c8088a68f51" providerId="ADAL" clId="{BC99988D-29B2-4704-840B-12B6A7E2782C}" dt="2022-06-04T08:27:20.013" v="657" actId="26606"/>
          <ac:spMkLst>
            <pc:docMk/>
            <pc:sldMk cId="2536814186" sldId="256"/>
            <ac:spMk id="12" creationId="{84617302-4B0D-4351-A6BB-6F0930D943AC}"/>
          </ac:spMkLst>
        </pc:spChg>
        <pc:spChg chg="add">
          <ac:chgData name="友治 三沢" userId="bda06d9b-8bd9-4a43-83f1-3c8088a68f51" providerId="ADAL" clId="{BC99988D-29B2-4704-840B-12B6A7E2782C}" dt="2022-06-04T08:27:20.013" v="657" actId="26606"/>
          <ac:spMkLst>
            <pc:docMk/>
            <pc:sldMk cId="2536814186" sldId="256"/>
            <ac:spMk id="14" creationId="{DA2C7802-C2E0-4218-8F89-8DD7CCD2CD1C}"/>
          </ac:spMkLst>
        </pc:spChg>
        <pc:spChg chg="add">
          <ac:chgData name="友治 三沢" userId="bda06d9b-8bd9-4a43-83f1-3c8088a68f51" providerId="ADAL" clId="{BC99988D-29B2-4704-840B-12B6A7E2782C}" dt="2022-06-04T08:27:20.013" v="657" actId="26606"/>
          <ac:spMkLst>
            <pc:docMk/>
            <pc:sldMk cId="2536814186" sldId="256"/>
            <ac:spMk id="16" creationId="{A6D7111A-21E5-4EE9-8A78-10E5530F0116}"/>
          </ac:spMkLst>
        </pc:spChg>
        <pc:spChg chg="add">
          <ac:chgData name="友治 三沢" userId="bda06d9b-8bd9-4a43-83f1-3c8088a68f51" providerId="ADAL" clId="{BC99988D-29B2-4704-840B-12B6A7E2782C}" dt="2022-06-04T08:27:20.013" v="657" actId="26606"/>
          <ac:spMkLst>
            <pc:docMk/>
            <pc:sldMk cId="2536814186" sldId="256"/>
            <ac:spMk id="18" creationId="{A3969E80-A77B-49FC-9122-D89AFD5EE118}"/>
          </ac:spMkLst>
        </pc:spChg>
        <pc:spChg chg="add">
          <ac:chgData name="友治 三沢" userId="bda06d9b-8bd9-4a43-83f1-3c8088a68f51" providerId="ADAL" clId="{BC99988D-29B2-4704-840B-12B6A7E2782C}" dt="2022-06-04T08:27:20.013" v="657" actId="26606"/>
          <ac:spMkLst>
            <pc:docMk/>
            <pc:sldMk cId="2536814186" sldId="256"/>
            <ac:spMk id="20" creationId="{1849CA57-76BD-4CF2-80BA-D7A46A01B7B1}"/>
          </ac:spMkLst>
        </pc:spChg>
        <pc:spChg chg="add">
          <ac:chgData name="友治 三沢" userId="bda06d9b-8bd9-4a43-83f1-3c8088a68f51" providerId="ADAL" clId="{BC99988D-29B2-4704-840B-12B6A7E2782C}" dt="2022-06-04T08:27:20.013" v="657" actId="26606"/>
          <ac:spMkLst>
            <pc:docMk/>
            <pc:sldMk cId="2536814186" sldId="256"/>
            <ac:spMk id="22" creationId="{35E9085E-E730-4768-83D4-6CB7E9897153}"/>
          </ac:spMkLst>
        </pc:spChg>
        <pc:spChg chg="add">
          <ac:chgData name="友治 三沢" userId="bda06d9b-8bd9-4a43-83f1-3c8088a68f51" providerId="ADAL" clId="{BC99988D-29B2-4704-840B-12B6A7E2782C}" dt="2022-06-04T08:27:20.013" v="657" actId="26606"/>
          <ac:spMkLst>
            <pc:docMk/>
            <pc:sldMk cId="2536814186" sldId="256"/>
            <ac:spMk id="24" creationId="{973272FE-A474-4CAE-8CA2-BCC8B476C3F4}"/>
          </ac:spMkLst>
        </pc:spChg>
        <pc:spChg chg="add">
          <ac:chgData name="友治 三沢" userId="bda06d9b-8bd9-4a43-83f1-3c8088a68f51" providerId="ADAL" clId="{BC99988D-29B2-4704-840B-12B6A7E2782C}" dt="2022-06-04T08:27:20.013" v="657" actId="26606"/>
          <ac:spMkLst>
            <pc:docMk/>
            <pc:sldMk cId="2536814186" sldId="256"/>
            <ac:spMk id="26" creationId="{E07981EA-05A6-437C-88D7-B377B92B031D}"/>
          </ac:spMkLst>
        </pc:spChg>
        <pc:spChg chg="add">
          <ac:chgData name="友治 三沢" userId="bda06d9b-8bd9-4a43-83f1-3c8088a68f51" providerId="ADAL" clId="{BC99988D-29B2-4704-840B-12B6A7E2782C}" dt="2022-06-04T08:27:20.013" v="657" actId="26606"/>
          <ac:spMkLst>
            <pc:docMk/>
            <pc:sldMk cId="2536814186" sldId="256"/>
            <ac:spMk id="28" creationId="{15E3C750-986E-4769-B1AE-49289FBEE757}"/>
          </ac:spMkLst>
        </pc:spChg>
      </pc:sldChg>
      <pc:sldChg chg="addSp modSp mod setBg">
        <pc:chgData name="友治 三沢" userId="bda06d9b-8bd9-4a43-83f1-3c8088a68f51" providerId="ADAL" clId="{BC99988D-29B2-4704-840B-12B6A7E2782C}" dt="2022-06-04T08:37:22.403" v="1497" actId="20577"/>
        <pc:sldMkLst>
          <pc:docMk/>
          <pc:sldMk cId="2044135559" sldId="257"/>
        </pc:sldMkLst>
        <pc:spChg chg="mod">
          <ac:chgData name="友治 三沢" userId="bda06d9b-8bd9-4a43-83f1-3c8088a68f51" providerId="ADAL" clId="{BC99988D-29B2-4704-840B-12B6A7E2782C}" dt="2022-06-04T08:34:36.328" v="1325" actId="26606"/>
          <ac:spMkLst>
            <pc:docMk/>
            <pc:sldMk cId="2044135559" sldId="257"/>
            <ac:spMk id="2" creationId="{C1CBB961-F4C9-FC4D-3683-999EE7290B8B}"/>
          </ac:spMkLst>
        </pc:spChg>
        <pc:spChg chg="mod">
          <ac:chgData name="友治 三沢" userId="bda06d9b-8bd9-4a43-83f1-3c8088a68f51" providerId="ADAL" clId="{BC99988D-29B2-4704-840B-12B6A7E2782C}" dt="2022-06-04T08:37:22.403" v="1497" actId="20577"/>
          <ac:spMkLst>
            <pc:docMk/>
            <pc:sldMk cId="2044135559" sldId="257"/>
            <ac:spMk id="3" creationId="{F7CE04B8-DFAD-A42E-D0BE-DDDB8F5BBF7F}"/>
          </ac:spMkLst>
        </pc:spChg>
        <pc:spChg chg="add">
          <ac:chgData name="友治 三沢" userId="bda06d9b-8bd9-4a43-83f1-3c8088a68f51" providerId="ADAL" clId="{BC99988D-29B2-4704-840B-12B6A7E2782C}" dt="2022-06-04T08:34:36.328" v="1325" actId="26606"/>
          <ac:spMkLst>
            <pc:docMk/>
            <pc:sldMk cId="2044135559" sldId="257"/>
            <ac:spMk id="8" creationId="{827B839B-9ADE-406B-8590-F1CAEDED45A1}"/>
          </ac:spMkLst>
        </pc:spChg>
        <pc:spChg chg="add">
          <ac:chgData name="友治 三沢" userId="bda06d9b-8bd9-4a43-83f1-3c8088a68f51" providerId="ADAL" clId="{BC99988D-29B2-4704-840B-12B6A7E2782C}" dt="2022-06-04T08:34:36.328" v="1325" actId="26606"/>
          <ac:spMkLst>
            <pc:docMk/>
            <pc:sldMk cId="2044135559" sldId="257"/>
            <ac:spMk id="10" creationId="{CFE45BF0-46DB-408C-B5F7-7B11716805D4}"/>
          </ac:spMkLst>
        </pc:spChg>
        <pc:spChg chg="add">
          <ac:chgData name="友治 三沢" userId="bda06d9b-8bd9-4a43-83f1-3c8088a68f51" providerId="ADAL" clId="{BC99988D-29B2-4704-840B-12B6A7E2782C}" dt="2022-06-04T08:34:36.328" v="1325" actId="26606"/>
          <ac:spMkLst>
            <pc:docMk/>
            <pc:sldMk cId="2044135559" sldId="257"/>
            <ac:spMk id="12" creationId="{2AEBC8F2-97B1-41B4-93F1-2D289E197FBA}"/>
          </ac:spMkLst>
        </pc:spChg>
        <pc:spChg chg="add">
          <ac:chgData name="友治 三沢" userId="bda06d9b-8bd9-4a43-83f1-3c8088a68f51" providerId="ADAL" clId="{BC99988D-29B2-4704-840B-12B6A7E2782C}" dt="2022-06-04T08:34:36.328" v="1325" actId="26606"/>
          <ac:spMkLst>
            <pc:docMk/>
            <pc:sldMk cId="2044135559" sldId="257"/>
            <ac:spMk id="14" creationId="{472E3A19-F5D5-48FC-BB9C-48C2F68F598B}"/>
          </ac:spMkLst>
        </pc:spChg>
        <pc:spChg chg="add">
          <ac:chgData name="友治 三沢" userId="bda06d9b-8bd9-4a43-83f1-3c8088a68f51" providerId="ADAL" clId="{BC99988D-29B2-4704-840B-12B6A7E2782C}" dt="2022-06-04T08:34:36.328" v="1325" actId="26606"/>
          <ac:spMkLst>
            <pc:docMk/>
            <pc:sldMk cId="2044135559" sldId="257"/>
            <ac:spMk id="16" creationId="{7A62E32F-BB65-43A8-8EB5-92346890E549}"/>
          </ac:spMkLst>
        </pc:spChg>
        <pc:spChg chg="add">
          <ac:chgData name="友治 三沢" userId="bda06d9b-8bd9-4a43-83f1-3c8088a68f51" providerId="ADAL" clId="{BC99988D-29B2-4704-840B-12B6A7E2782C}" dt="2022-06-04T08:34:36.328" v="1325" actId="26606"/>
          <ac:spMkLst>
            <pc:docMk/>
            <pc:sldMk cId="2044135559" sldId="257"/>
            <ac:spMk id="18" creationId="{14E91B64-9FCC-451E-AFB4-A827D6329367}"/>
          </ac:spMkLst>
        </pc:spChg>
      </pc:sldChg>
      <pc:sldChg chg="addSp delSp modSp mod setBg delDesignElem chgLayout">
        <pc:chgData name="友治 三沢" userId="bda06d9b-8bd9-4a43-83f1-3c8088a68f51" providerId="ADAL" clId="{BC99988D-29B2-4704-840B-12B6A7E2782C}" dt="2022-06-04T08:52:48.078" v="2884" actId="20577"/>
        <pc:sldMkLst>
          <pc:docMk/>
          <pc:sldMk cId="448524877" sldId="258"/>
        </pc:sldMkLst>
        <pc:spChg chg="del">
          <ac:chgData name="友治 三沢" userId="bda06d9b-8bd9-4a43-83f1-3c8088a68f51" providerId="ADAL" clId="{BC99988D-29B2-4704-840B-12B6A7E2782C}" dt="2022-06-04T08:35:05.826" v="1361" actId="478"/>
          <ac:spMkLst>
            <pc:docMk/>
            <pc:sldMk cId="448524877" sldId="258"/>
            <ac:spMk id="2" creationId="{93C90352-197D-D282-2AE5-FA8A6E70CAA7}"/>
          </ac:spMkLst>
        </pc:spChg>
        <pc:spChg chg="mod ord">
          <ac:chgData name="友治 三沢" userId="bda06d9b-8bd9-4a43-83f1-3c8088a68f51" providerId="ADAL" clId="{BC99988D-29B2-4704-840B-12B6A7E2782C}" dt="2022-06-04T08:52:48.078" v="2884" actId="20577"/>
          <ac:spMkLst>
            <pc:docMk/>
            <pc:sldMk cId="448524877" sldId="258"/>
            <ac:spMk id="3" creationId="{50A1C469-549C-A3D7-2D36-EF454FA784E9}"/>
          </ac:spMkLst>
        </pc:spChg>
        <pc:spChg chg="add mod ord">
          <ac:chgData name="友治 三沢" userId="bda06d9b-8bd9-4a43-83f1-3c8088a68f51" providerId="ADAL" clId="{BC99988D-29B2-4704-840B-12B6A7E2782C}" dt="2022-06-04T08:41:03.688" v="2050" actId="26606"/>
          <ac:spMkLst>
            <pc:docMk/>
            <pc:sldMk cId="448524877" sldId="258"/>
            <ac:spMk id="4" creationId="{20A93808-68BC-9326-F71B-BEBA361B65F3}"/>
          </ac:spMkLst>
        </pc:spChg>
        <pc:spChg chg="add">
          <ac:chgData name="友治 三沢" userId="bda06d9b-8bd9-4a43-83f1-3c8088a68f51" providerId="ADAL" clId="{BC99988D-29B2-4704-840B-12B6A7E2782C}" dt="2022-06-04T08:41:03.688" v="2050" actId="26606"/>
          <ac:spMkLst>
            <pc:docMk/>
            <pc:sldMk cId="448524877" sldId="258"/>
            <ac:spMk id="7" creationId="{743AA782-23D1-4521-8CAD-47662984AA08}"/>
          </ac:spMkLst>
        </pc:spChg>
        <pc:spChg chg="add">
          <ac:chgData name="友治 三沢" userId="bda06d9b-8bd9-4a43-83f1-3c8088a68f51" providerId="ADAL" clId="{BC99988D-29B2-4704-840B-12B6A7E2782C}" dt="2022-06-04T08:41:03.688" v="2050" actId="26606"/>
          <ac:spMkLst>
            <pc:docMk/>
            <pc:sldMk cId="448524877" sldId="258"/>
            <ac:spMk id="8" creationId="{71877DBC-BB60-40F0-AC93-2ACDBAAE60CE}"/>
          </ac:spMkLst>
        </pc:spChg>
        <pc:spChg chg="add del">
          <ac:chgData name="友治 三沢" userId="bda06d9b-8bd9-4a43-83f1-3c8088a68f51" providerId="ADAL" clId="{BC99988D-29B2-4704-840B-12B6A7E2782C}" dt="2022-06-04T08:35:11.181" v="1363" actId="26606"/>
          <ac:spMkLst>
            <pc:docMk/>
            <pc:sldMk cId="448524877" sldId="258"/>
            <ac:spMk id="10" creationId="{79BB35BC-D5C2-4C8B-A22A-A71E6191913B}"/>
          </ac:spMkLst>
        </pc:spChg>
        <pc:spChg chg="add del">
          <ac:chgData name="友治 三沢" userId="bda06d9b-8bd9-4a43-83f1-3c8088a68f51" providerId="ADAL" clId="{BC99988D-29B2-4704-840B-12B6A7E2782C}" dt="2022-06-04T08:40:29.605" v="1955" actId="700"/>
          <ac:spMkLst>
            <pc:docMk/>
            <pc:sldMk cId="448524877" sldId="258"/>
            <ac:spMk id="12" creationId="{D4974D33-8DC5-464E-8C6D-BE58F0669C17}"/>
          </ac:spMkLst>
        </pc:spChg>
        <pc:spChg chg="add del">
          <ac:chgData name="友治 三沢" userId="bda06d9b-8bd9-4a43-83f1-3c8088a68f51" providerId="ADAL" clId="{BC99988D-29B2-4704-840B-12B6A7E2782C}" dt="2022-06-04T08:40:29.605" v="1955" actId="700"/>
          <ac:spMkLst>
            <pc:docMk/>
            <pc:sldMk cId="448524877" sldId="258"/>
            <ac:spMk id="13" creationId="{F13C74B1-5B17-4795-BED0-7140497B445A}"/>
          </ac:spMkLst>
        </pc:spChg>
        <pc:picChg chg="mod">
          <ac:chgData name="友治 三沢" userId="bda06d9b-8bd9-4a43-83f1-3c8088a68f51" providerId="ADAL" clId="{BC99988D-29B2-4704-840B-12B6A7E2782C}" dt="2022-06-04T08:41:03.688" v="2050" actId="26606"/>
          <ac:picMkLst>
            <pc:docMk/>
            <pc:sldMk cId="448524877" sldId="258"/>
            <ac:picMk id="5" creationId="{D1FEE487-2621-574A-F3F8-23C171AAFC2D}"/>
          </ac:picMkLst>
        </pc:picChg>
      </pc:sldChg>
      <pc:sldChg chg="addSp delSp modSp new mod setBg">
        <pc:chgData name="友治 三沢" userId="bda06d9b-8bd9-4a43-83f1-3c8088a68f51" providerId="ADAL" clId="{BC99988D-29B2-4704-840B-12B6A7E2782C}" dt="2022-06-04T08:53:25.488" v="2930" actId="26606"/>
        <pc:sldMkLst>
          <pc:docMk/>
          <pc:sldMk cId="3280623101" sldId="259"/>
        </pc:sldMkLst>
        <pc:spChg chg="mod">
          <ac:chgData name="友治 三沢" userId="bda06d9b-8bd9-4a43-83f1-3c8088a68f51" providerId="ADAL" clId="{BC99988D-29B2-4704-840B-12B6A7E2782C}" dt="2022-06-04T08:53:25.488" v="2930" actId="26606"/>
          <ac:spMkLst>
            <pc:docMk/>
            <pc:sldMk cId="3280623101" sldId="259"/>
            <ac:spMk id="2" creationId="{F741E5EF-72F8-611F-D65C-4C1C124F0865}"/>
          </ac:spMkLst>
        </pc:spChg>
        <pc:spChg chg="mod">
          <ac:chgData name="友治 三沢" userId="bda06d9b-8bd9-4a43-83f1-3c8088a68f51" providerId="ADAL" clId="{BC99988D-29B2-4704-840B-12B6A7E2782C}" dt="2022-06-04T08:53:11.561" v="2919" actId="20577"/>
          <ac:spMkLst>
            <pc:docMk/>
            <pc:sldMk cId="3280623101" sldId="259"/>
            <ac:spMk id="3" creationId="{84A090B4-F8BE-6AEC-695E-EFF276886EAC}"/>
          </ac:spMkLst>
        </pc:spChg>
        <pc:spChg chg="add mod">
          <ac:chgData name="友治 三沢" userId="bda06d9b-8bd9-4a43-83f1-3c8088a68f51" providerId="ADAL" clId="{BC99988D-29B2-4704-840B-12B6A7E2782C}" dt="2022-05-29T14:38:16.453" v="102" actId="14100"/>
          <ac:spMkLst>
            <pc:docMk/>
            <pc:sldMk cId="3280623101" sldId="259"/>
            <ac:spMk id="7" creationId="{844EACF2-0E90-CFF0-40D6-8E227793675A}"/>
          </ac:spMkLst>
        </pc:spChg>
        <pc:spChg chg="add del">
          <ac:chgData name="友治 三沢" userId="bda06d9b-8bd9-4a43-83f1-3c8088a68f51" providerId="ADAL" clId="{BC99988D-29B2-4704-840B-12B6A7E2782C}" dt="2022-06-04T08:36:10.089" v="1433" actId="26606"/>
          <ac:spMkLst>
            <pc:docMk/>
            <pc:sldMk cId="3280623101" sldId="259"/>
            <ac:spMk id="12" creationId="{743AA782-23D1-4521-8CAD-47662984AA08}"/>
          </ac:spMkLst>
        </pc:spChg>
        <pc:spChg chg="add del">
          <ac:chgData name="友治 三沢" userId="bda06d9b-8bd9-4a43-83f1-3c8088a68f51" providerId="ADAL" clId="{BC99988D-29B2-4704-840B-12B6A7E2782C}" dt="2022-06-04T08:36:10.089" v="1433" actId="26606"/>
          <ac:spMkLst>
            <pc:docMk/>
            <pc:sldMk cId="3280623101" sldId="259"/>
            <ac:spMk id="14" creationId="{71877DBC-BB60-40F0-AC93-2ACDBAAE60CE}"/>
          </ac:spMkLst>
        </pc:spChg>
        <pc:spChg chg="add del">
          <ac:chgData name="友治 三沢" userId="bda06d9b-8bd9-4a43-83f1-3c8088a68f51" providerId="ADAL" clId="{BC99988D-29B2-4704-840B-12B6A7E2782C}" dt="2022-06-04T08:41:09.416" v="2051" actId="26606"/>
          <ac:spMkLst>
            <pc:docMk/>
            <pc:sldMk cId="3280623101" sldId="259"/>
            <ac:spMk id="19" creationId="{2B97F24A-32CE-4C1C-A50D-3016B394DCFB}"/>
          </ac:spMkLst>
        </pc:spChg>
        <pc:spChg chg="add del">
          <ac:chgData name="友治 三沢" userId="bda06d9b-8bd9-4a43-83f1-3c8088a68f51" providerId="ADAL" clId="{BC99988D-29B2-4704-840B-12B6A7E2782C}" dt="2022-06-04T08:41:09.416" v="2051" actId="26606"/>
          <ac:spMkLst>
            <pc:docMk/>
            <pc:sldMk cId="3280623101" sldId="259"/>
            <ac:spMk id="21" creationId="{6357EC4F-235E-4222-A36F-C7878ACE37F2}"/>
          </ac:spMkLst>
        </pc:spChg>
        <pc:spChg chg="add del">
          <ac:chgData name="友治 三沢" userId="bda06d9b-8bd9-4a43-83f1-3c8088a68f51" providerId="ADAL" clId="{BC99988D-29B2-4704-840B-12B6A7E2782C}" dt="2022-06-04T08:53:25.488" v="2930" actId="26606"/>
          <ac:spMkLst>
            <pc:docMk/>
            <pc:sldMk cId="3280623101" sldId="259"/>
            <ac:spMk id="26" creationId="{2B97F24A-32CE-4C1C-A50D-3016B394DCFB}"/>
          </ac:spMkLst>
        </pc:spChg>
        <pc:spChg chg="add del">
          <ac:chgData name="友治 三沢" userId="bda06d9b-8bd9-4a43-83f1-3c8088a68f51" providerId="ADAL" clId="{BC99988D-29B2-4704-840B-12B6A7E2782C}" dt="2022-06-04T08:53:25.488" v="2930" actId="26606"/>
          <ac:spMkLst>
            <pc:docMk/>
            <pc:sldMk cId="3280623101" sldId="259"/>
            <ac:spMk id="28" creationId="{CD8B4F24-440B-49E9-B85D-733523DC064B}"/>
          </ac:spMkLst>
        </pc:spChg>
        <pc:spChg chg="add">
          <ac:chgData name="友治 三沢" userId="bda06d9b-8bd9-4a43-83f1-3c8088a68f51" providerId="ADAL" clId="{BC99988D-29B2-4704-840B-12B6A7E2782C}" dt="2022-06-04T08:53:25.488" v="2930" actId="26606"/>
          <ac:spMkLst>
            <pc:docMk/>
            <pc:sldMk cId="3280623101" sldId="259"/>
            <ac:spMk id="33" creationId="{2B97F24A-32CE-4C1C-A50D-3016B394DCFB}"/>
          </ac:spMkLst>
        </pc:spChg>
        <pc:spChg chg="add">
          <ac:chgData name="友治 三沢" userId="bda06d9b-8bd9-4a43-83f1-3c8088a68f51" providerId="ADAL" clId="{BC99988D-29B2-4704-840B-12B6A7E2782C}" dt="2022-06-04T08:53:25.488" v="2930" actId="26606"/>
          <ac:spMkLst>
            <pc:docMk/>
            <pc:sldMk cId="3280623101" sldId="259"/>
            <ac:spMk id="35" creationId="{CD8B4F24-440B-49E9-B85D-733523DC064B}"/>
          </ac:spMkLst>
        </pc:spChg>
        <pc:grpChg chg="add mod">
          <ac:chgData name="友治 三沢" userId="bda06d9b-8bd9-4a43-83f1-3c8088a68f51" providerId="ADAL" clId="{BC99988D-29B2-4704-840B-12B6A7E2782C}" dt="2022-06-04T08:36:10.089" v="1433" actId="26606"/>
          <ac:grpSpMkLst>
            <pc:docMk/>
            <pc:sldMk cId="3280623101" sldId="259"/>
            <ac:grpSpMk id="4" creationId="{164768AB-F061-C0DA-73C2-B1302DFFB017}"/>
          </ac:grpSpMkLst>
        </pc:grpChg>
        <pc:picChg chg="add mod">
          <ac:chgData name="友治 三沢" userId="bda06d9b-8bd9-4a43-83f1-3c8088a68f51" providerId="ADAL" clId="{BC99988D-29B2-4704-840B-12B6A7E2782C}" dt="2022-05-29T13:50:19.962" v="9" actId="1076"/>
          <ac:picMkLst>
            <pc:docMk/>
            <pc:sldMk cId="3280623101" sldId="259"/>
            <ac:picMk id="5" creationId="{F3425B72-E760-DFAF-8F5A-FBAB13A50E91}"/>
          </ac:picMkLst>
        </pc:picChg>
      </pc:sldChg>
      <pc:sldChg chg="addSp delSp modSp new mod setBg">
        <pc:chgData name="友治 三沢" userId="bda06d9b-8bd9-4a43-83f1-3c8088a68f51" providerId="ADAL" clId="{BC99988D-29B2-4704-840B-12B6A7E2782C}" dt="2022-06-04T08:50:38.166" v="2608" actId="12"/>
        <pc:sldMkLst>
          <pc:docMk/>
          <pc:sldMk cId="4052356397" sldId="260"/>
        </pc:sldMkLst>
        <pc:spChg chg="mod">
          <ac:chgData name="友治 三沢" userId="bda06d9b-8bd9-4a43-83f1-3c8088a68f51" providerId="ADAL" clId="{BC99988D-29B2-4704-840B-12B6A7E2782C}" dt="2022-06-04T08:50:31.406" v="2607" actId="26606"/>
          <ac:spMkLst>
            <pc:docMk/>
            <pc:sldMk cId="4052356397" sldId="260"/>
            <ac:spMk id="2" creationId="{81269053-A3F7-5A14-E703-8EA20BBCC81F}"/>
          </ac:spMkLst>
        </pc:spChg>
        <pc:spChg chg="mod">
          <ac:chgData name="友治 三沢" userId="bda06d9b-8bd9-4a43-83f1-3c8088a68f51" providerId="ADAL" clId="{BC99988D-29B2-4704-840B-12B6A7E2782C}" dt="2022-06-04T08:50:38.166" v="2608" actId="12"/>
          <ac:spMkLst>
            <pc:docMk/>
            <pc:sldMk cId="4052356397" sldId="260"/>
            <ac:spMk id="3" creationId="{D554FDA1-55F3-D501-78E0-8BD1839D0318}"/>
          </ac:spMkLst>
        </pc:spChg>
        <pc:spChg chg="add mod">
          <ac:chgData name="友治 三沢" userId="bda06d9b-8bd9-4a43-83f1-3c8088a68f51" providerId="ADAL" clId="{BC99988D-29B2-4704-840B-12B6A7E2782C}" dt="2022-05-29T14:38:28.642" v="105" actId="14100"/>
          <ac:spMkLst>
            <pc:docMk/>
            <pc:sldMk cId="4052356397" sldId="260"/>
            <ac:spMk id="7" creationId="{E4D7F846-BE34-0E2E-5B67-82D7334B4E32}"/>
          </ac:spMkLst>
        </pc:spChg>
        <pc:spChg chg="add del">
          <ac:chgData name="友治 三沢" userId="bda06d9b-8bd9-4a43-83f1-3c8088a68f51" providerId="ADAL" clId="{BC99988D-29B2-4704-840B-12B6A7E2782C}" dt="2022-06-04T08:50:31.406" v="2607" actId="26606"/>
          <ac:spMkLst>
            <pc:docMk/>
            <pc:sldMk cId="4052356397" sldId="260"/>
            <ac:spMk id="12" creationId="{743AA782-23D1-4521-8CAD-47662984AA08}"/>
          </ac:spMkLst>
        </pc:spChg>
        <pc:spChg chg="add del">
          <ac:chgData name="友治 三沢" userId="bda06d9b-8bd9-4a43-83f1-3c8088a68f51" providerId="ADAL" clId="{BC99988D-29B2-4704-840B-12B6A7E2782C}" dt="2022-06-04T08:50:31.406" v="2607" actId="26606"/>
          <ac:spMkLst>
            <pc:docMk/>
            <pc:sldMk cId="4052356397" sldId="260"/>
            <ac:spMk id="14" creationId="{71877DBC-BB60-40F0-AC93-2ACDBAAE60CE}"/>
          </ac:spMkLst>
        </pc:spChg>
        <pc:spChg chg="add">
          <ac:chgData name="友治 三沢" userId="bda06d9b-8bd9-4a43-83f1-3c8088a68f51" providerId="ADAL" clId="{BC99988D-29B2-4704-840B-12B6A7E2782C}" dt="2022-06-04T08:50:31.406" v="2607" actId="26606"/>
          <ac:spMkLst>
            <pc:docMk/>
            <pc:sldMk cId="4052356397" sldId="260"/>
            <ac:spMk id="19" creationId="{2B97F24A-32CE-4C1C-A50D-3016B394DCFB}"/>
          </ac:spMkLst>
        </pc:spChg>
        <pc:spChg chg="add">
          <ac:chgData name="友治 三沢" userId="bda06d9b-8bd9-4a43-83f1-3c8088a68f51" providerId="ADAL" clId="{BC99988D-29B2-4704-840B-12B6A7E2782C}" dt="2022-06-04T08:50:31.406" v="2607" actId="26606"/>
          <ac:spMkLst>
            <pc:docMk/>
            <pc:sldMk cId="4052356397" sldId="260"/>
            <ac:spMk id="21" creationId="{CD8B4F24-440B-49E9-B85D-733523DC064B}"/>
          </ac:spMkLst>
        </pc:spChg>
        <pc:grpChg chg="add mod">
          <ac:chgData name="友治 三沢" userId="bda06d9b-8bd9-4a43-83f1-3c8088a68f51" providerId="ADAL" clId="{BC99988D-29B2-4704-840B-12B6A7E2782C}" dt="2022-06-04T08:50:31.406" v="2607" actId="26606"/>
          <ac:grpSpMkLst>
            <pc:docMk/>
            <pc:sldMk cId="4052356397" sldId="260"/>
            <ac:grpSpMk id="4" creationId="{4C18BC8C-E896-5F72-14B1-A65C91AD12A7}"/>
          </ac:grpSpMkLst>
        </pc:grpChg>
        <pc:picChg chg="add mod">
          <ac:chgData name="友治 三沢" userId="bda06d9b-8bd9-4a43-83f1-3c8088a68f51" providerId="ADAL" clId="{BC99988D-29B2-4704-840B-12B6A7E2782C}" dt="2022-05-29T14:07:22.115" v="13" actId="1076"/>
          <ac:picMkLst>
            <pc:docMk/>
            <pc:sldMk cId="4052356397" sldId="260"/>
            <ac:picMk id="5" creationId="{D714A8F8-25BA-DC46-CDED-B3A51EE0A826}"/>
          </ac:picMkLst>
        </pc:picChg>
      </pc:sldChg>
      <pc:sldChg chg="addSp delSp modSp new mod setBg">
        <pc:chgData name="友治 三沢" userId="bda06d9b-8bd9-4a43-83f1-3c8088a68f51" providerId="ADAL" clId="{BC99988D-29B2-4704-840B-12B6A7E2782C}" dt="2022-06-04T08:50:27.043" v="2606" actId="26606"/>
        <pc:sldMkLst>
          <pc:docMk/>
          <pc:sldMk cId="2031643809" sldId="261"/>
        </pc:sldMkLst>
        <pc:spChg chg="mod">
          <ac:chgData name="友治 三沢" userId="bda06d9b-8bd9-4a43-83f1-3c8088a68f51" providerId="ADAL" clId="{BC99988D-29B2-4704-840B-12B6A7E2782C}" dt="2022-06-04T08:50:27.043" v="2606" actId="26606"/>
          <ac:spMkLst>
            <pc:docMk/>
            <pc:sldMk cId="2031643809" sldId="261"/>
            <ac:spMk id="2" creationId="{B42D9E0A-12C1-941A-B368-A56ED09289B9}"/>
          </ac:spMkLst>
        </pc:spChg>
        <pc:spChg chg="mod">
          <ac:chgData name="友治 三沢" userId="bda06d9b-8bd9-4a43-83f1-3c8088a68f51" providerId="ADAL" clId="{BC99988D-29B2-4704-840B-12B6A7E2782C}" dt="2022-06-04T08:50:27.043" v="2606" actId="26606"/>
          <ac:spMkLst>
            <pc:docMk/>
            <pc:sldMk cId="2031643809" sldId="261"/>
            <ac:spMk id="3" creationId="{A1D7098F-9749-962C-0832-59D37B699CDE}"/>
          </ac:spMkLst>
        </pc:spChg>
        <pc:spChg chg="add mod">
          <ac:chgData name="友治 三沢" userId="bda06d9b-8bd9-4a43-83f1-3c8088a68f51" providerId="ADAL" clId="{BC99988D-29B2-4704-840B-12B6A7E2782C}" dt="2022-05-29T14:37:26.114" v="92" actId="14100"/>
          <ac:spMkLst>
            <pc:docMk/>
            <pc:sldMk cId="2031643809" sldId="261"/>
            <ac:spMk id="7" creationId="{65EB8946-0058-9E21-ECC0-E9503ECBE4A9}"/>
          </ac:spMkLst>
        </pc:spChg>
        <pc:spChg chg="add mod">
          <ac:chgData name="友治 三沢" userId="bda06d9b-8bd9-4a43-83f1-3c8088a68f51" providerId="ADAL" clId="{BC99988D-29B2-4704-840B-12B6A7E2782C}" dt="2022-06-04T08:42:59.131" v="2244" actId="1076"/>
          <ac:spMkLst>
            <pc:docMk/>
            <pc:sldMk cId="2031643809" sldId="261"/>
            <ac:spMk id="9" creationId="{04A482C8-D14C-8F86-08A9-0C9ED2E51BFE}"/>
          </ac:spMkLst>
        </pc:spChg>
        <pc:spChg chg="add mod">
          <ac:chgData name="友治 三沢" userId="bda06d9b-8bd9-4a43-83f1-3c8088a68f51" providerId="ADAL" clId="{BC99988D-29B2-4704-840B-12B6A7E2782C}" dt="2022-05-29T14:37:48.796" v="99" actId="14100"/>
          <ac:spMkLst>
            <pc:docMk/>
            <pc:sldMk cId="2031643809" sldId="261"/>
            <ac:spMk id="11" creationId="{6CC4DF70-AC1A-45C7-39C2-89A519C1465E}"/>
          </ac:spMkLst>
        </pc:spChg>
        <pc:spChg chg="add del">
          <ac:chgData name="友治 三沢" userId="bda06d9b-8bd9-4a43-83f1-3c8088a68f51" providerId="ADAL" clId="{BC99988D-29B2-4704-840B-12B6A7E2782C}" dt="2022-06-04T08:50:27.043" v="2606" actId="26606"/>
          <ac:spMkLst>
            <pc:docMk/>
            <pc:sldMk cId="2031643809" sldId="261"/>
            <ac:spMk id="16" creationId="{743AA782-23D1-4521-8CAD-47662984AA08}"/>
          </ac:spMkLst>
        </pc:spChg>
        <pc:spChg chg="add del">
          <ac:chgData name="友治 三沢" userId="bda06d9b-8bd9-4a43-83f1-3c8088a68f51" providerId="ADAL" clId="{BC99988D-29B2-4704-840B-12B6A7E2782C}" dt="2022-06-04T08:50:27.043" v="2606" actId="26606"/>
          <ac:spMkLst>
            <pc:docMk/>
            <pc:sldMk cId="2031643809" sldId="261"/>
            <ac:spMk id="18" creationId="{71877DBC-BB60-40F0-AC93-2ACDBAAE60CE}"/>
          </ac:spMkLst>
        </pc:spChg>
        <pc:spChg chg="add">
          <ac:chgData name="友治 三沢" userId="bda06d9b-8bd9-4a43-83f1-3c8088a68f51" providerId="ADAL" clId="{BC99988D-29B2-4704-840B-12B6A7E2782C}" dt="2022-06-04T08:50:27.043" v="2606" actId="26606"/>
          <ac:spMkLst>
            <pc:docMk/>
            <pc:sldMk cId="2031643809" sldId="261"/>
            <ac:spMk id="23" creationId="{2B97F24A-32CE-4C1C-A50D-3016B394DCFB}"/>
          </ac:spMkLst>
        </pc:spChg>
        <pc:spChg chg="add">
          <ac:chgData name="友治 三沢" userId="bda06d9b-8bd9-4a43-83f1-3c8088a68f51" providerId="ADAL" clId="{BC99988D-29B2-4704-840B-12B6A7E2782C}" dt="2022-06-04T08:50:27.043" v="2606" actId="26606"/>
          <ac:spMkLst>
            <pc:docMk/>
            <pc:sldMk cId="2031643809" sldId="261"/>
            <ac:spMk id="25" creationId="{CD8B4F24-440B-49E9-B85D-733523DC064B}"/>
          </ac:spMkLst>
        </pc:spChg>
        <pc:grpChg chg="add mod">
          <ac:chgData name="友治 三沢" userId="bda06d9b-8bd9-4a43-83f1-3c8088a68f51" providerId="ADAL" clId="{BC99988D-29B2-4704-840B-12B6A7E2782C}" dt="2022-06-04T08:50:27.043" v="2606" actId="26606"/>
          <ac:grpSpMkLst>
            <pc:docMk/>
            <pc:sldMk cId="2031643809" sldId="261"/>
            <ac:grpSpMk id="4" creationId="{28BE94E9-F3DB-AAF2-BD76-80B7047AD53D}"/>
          </ac:grpSpMkLst>
        </pc:grpChg>
        <pc:picChg chg="add mod">
          <ac:chgData name="友治 三沢" userId="bda06d9b-8bd9-4a43-83f1-3c8088a68f51" providerId="ADAL" clId="{BC99988D-29B2-4704-840B-12B6A7E2782C}" dt="2022-05-29T14:08:58.179" v="17" actId="1076"/>
          <ac:picMkLst>
            <pc:docMk/>
            <pc:sldMk cId="2031643809" sldId="261"/>
            <ac:picMk id="5" creationId="{B9AFED28-1E7F-7947-D12C-C890DB3A7FCE}"/>
          </ac:picMkLst>
        </pc:picChg>
      </pc:sldChg>
      <pc:sldChg chg="addSp delSp modSp new mod setBg">
        <pc:chgData name="友治 三沢" userId="bda06d9b-8bd9-4a43-83f1-3c8088a68f51" providerId="ADAL" clId="{BC99988D-29B2-4704-840B-12B6A7E2782C}" dt="2022-06-04T08:51:45.759" v="2811" actId="20577"/>
        <pc:sldMkLst>
          <pc:docMk/>
          <pc:sldMk cId="1913054071" sldId="262"/>
        </pc:sldMkLst>
        <pc:spChg chg="mod">
          <ac:chgData name="友治 三沢" userId="bda06d9b-8bd9-4a43-83f1-3c8088a68f51" providerId="ADAL" clId="{BC99988D-29B2-4704-840B-12B6A7E2782C}" dt="2022-06-04T08:50:23.081" v="2605" actId="26606"/>
          <ac:spMkLst>
            <pc:docMk/>
            <pc:sldMk cId="1913054071" sldId="262"/>
            <ac:spMk id="2" creationId="{5C34922E-1175-1AC3-8D75-B13CA77F2403}"/>
          </ac:spMkLst>
        </pc:spChg>
        <pc:spChg chg="mod">
          <ac:chgData name="友治 三沢" userId="bda06d9b-8bd9-4a43-83f1-3c8088a68f51" providerId="ADAL" clId="{BC99988D-29B2-4704-840B-12B6A7E2782C}" dt="2022-06-04T08:51:45.759" v="2811" actId="20577"/>
          <ac:spMkLst>
            <pc:docMk/>
            <pc:sldMk cId="1913054071" sldId="262"/>
            <ac:spMk id="3" creationId="{5A745317-80B2-5A84-DAEA-69B46F011A9F}"/>
          </ac:spMkLst>
        </pc:spChg>
        <pc:spChg chg="add mod">
          <ac:chgData name="友治 三沢" userId="bda06d9b-8bd9-4a43-83f1-3c8088a68f51" providerId="ADAL" clId="{BC99988D-29B2-4704-840B-12B6A7E2782C}" dt="2022-05-29T14:37:14.058" v="88" actId="14100"/>
          <ac:spMkLst>
            <pc:docMk/>
            <pc:sldMk cId="1913054071" sldId="262"/>
            <ac:spMk id="7" creationId="{2317A468-9FA1-2811-06F8-AD0F88DF3D95}"/>
          </ac:spMkLst>
        </pc:spChg>
        <pc:spChg chg="add mod">
          <ac:chgData name="友治 三沢" userId="bda06d9b-8bd9-4a43-83f1-3c8088a68f51" providerId="ADAL" clId="{BC99988D-29B2-4704-840B-12B6A7E2782C}" dt="2022-05-29T16:35:36.273" v="277" actId="208"/>
          <ac:spMkLst>
            <pc:docMk/>
            <pc:sldMk cId="1913054071" sldId="262"/>
            <ac:spMk id="9" creationId="{5405579F-5D60-9B62-5435-831A2381231B}"/>
          </ac:spMkLst>
        </pc:spChg>
        <pc:spChg chg="add mod">
          <ac:chgData name="友治 三沢" userId="bda06d9b-8bd9-4a43-83f1-3c8088a68f51" providerId="ADAL" clId="{BC99988D-29B2-4704-840B-12B6A7E2782C}" dt="2022-05-29T16:35:36.273" v="277" actId="208"/>
          <ac:spMkLst>
            <pc:docMk/>
            <pc:sldMk cId="1913054071" sldId="262"/>
            <ac:spMk id="10" creationId="{C54B34AC-A707-4E22-D96A-D32D998784D3}"/>
          </ac:spMkLst>
        </pc:spChg>
        <pc:spChg chg="add del">
          <ac:chgData name="友治 三沢" userId="bda06d9b-8bd9-4a43-83f1-3c8088a68f51" providerId="ADAL" clId="{BC99988D-29B2-4704-840B-12B6A7E2782C}" dt="2022-06-04T08:50:20.453" v="2600" actId="26606"/>
          <ac:spMkLst>
            <pc:docMk/>
            <pc:sldMk cId="1913054071" sldId="262"/>
            <ac:spMk id="15" creationId="{743AA782-23D1-4521-8CAD-47662984AA08}"/>
          </ac:spMkLst>
        </pc:spChg>
        <pc:spChg chg="add del">
          <ac:chgData name="友治 三沢" userId="bda06d9b-8bd9-4a43-83f1-3c8088a68f51" providerId="ADAL" clId="{BC99988D-29B2-4704-840B-12B6A7E2782C}" dt="2022-06-04T08:50:20.453" v="2600" actId="26606"/>
          <ac:spMkLst>
            <pc:docMk/>
            <pc:sldMk cId="1913054071" sldId="262"/>
            <ac:spMk id="17" creationId="{71877DBC-BB60-40F0-AC93-2ACDBAAE60CE}"/>
          </ac:spMkLst>
        </pc:spChg>
        <pc:spChg chg="add del">
          <ac:chgData name="友治 三沢" userId="bda06d9b-8bd9-4a43-83f1-3c8088a68f51" providerId="ADAL" clId="{BC99988D-29B2-4704-840B-12B6A7E2782C}" dt="2022-06-04T08:50:22.022" v="2602" actId="26606"/>
          <ac:spMkLst>
            <pc:docMk/>
            <pc:sldMk cId="1913054071" sldId="262"/>
            <ac:spMk id="19" creationId="{2B97F24A-32CE-4C1C-A50D-3016B394DCFB}"/>
          </ac:spMkLst>
        </pc:spChg>
        <pc:spChg chg="add del">
          <ac:chgData name="友治 三沢" userId="bda06d9b-8bd9-4a43-83f1-3c8088a68f51" providerId="ADAL" clId="{BC99988D-29B2-4704-840B-12B6A7E2782C}" dt="2022-06-04T08:50:22.022" v="2602" actId="26606"/>
          <ac:spMkLst>
            <pc:docMk/>
            <pc:sldMk cId="1913054071" sldId="262"/>
            <ac:spMk id="20" creationId="{CD8B4F24-440B-49E9-B85D-733523DC064B}"/>
          </ac:spMkLst>
        </pc:spChg>
        <pc:spChg chg="add del">
          <ac:chgData name="友治 三沢" userId="bda06d9b-8bd9-4a43-83f1-3c8088a68f51" providerId="ADAL" clId="{BC99988D-29B2-4704-840B-12B6A7E2782C}" dt="2022-06-04T08:50:23.056" v="2604" actId="26606"/>
          <ac:spMkLst>
            <pc:docMk/>
            <pc:sldMk cId="1913054071" sldId="262"/>
            <ac:spMk id="22" creationId="{743AA782-23D1-4521-8CAD-47662984AA08}"/>
          </ac:spMkLst>
        </pc:spChg>
        <pc:spChg chg="add del">
          <ac:chgData name="友治 三沢" userId="bda06d9b-8bd9-4a43-83f1-3c8088a68f51" providerId="ADAL" clId="{BC99988D-29B2-4704-840B-12B6A7E2782C}" dt="2022-06-04T08:50:23.056" v="2604" actId="26606"/>
          <ac:spMkLst>
            <pc:docMk/>
            <pc:sldMk cId="1913054071" sldId="262"/>
            <ac:spMk id="23" creationId="{71877DBC-BB60-40F0-AC93-2ACDBAAE60CE}"/>
          </ac:spMkLst>
        </pc:spChg>
        <pc:spChg chg="add">
          <ac:chgData name="友治 三沢" userId="bda06d9b-8bd9-4a43-83f1-3c8088a68f51" providerId="ADAL" clId="{BC99988D-29B2-4704-840B-12B6A7E2782C}" dt="2022-06-04T08:50:23.081" v="2605" actId="26606"/>
          <ac:spMkLst>
            <pc:docMk/>
            <pc:sldMk cId="1913054071" sldId="262"/>
            <ac:spMk id="25" creationId="{2B97F24A-32CE-4C1C-A50D-3016B394DCFB}"/>
          </ac:spMkLst>
        </pc:spChg>
        <pc:spChg chg="add">
          <ac:chgData name="友治 三沢" userId="bda06d9b-8bd9-4a43-83f1-3c8088a68f51" providerId="ADAL" clId="{BC99988D-29B2-4704-840B-12B6A7E2782C}" dt="2022-06-04T08:50:23.081" v="2605" actId="26606"/>
          <ac:spMkLst>
            <pc:docMk/>
            <pc:sldMk cId="1913054071" sldId="262"/>
            <ac:spMk id="26" creationId="{CD8B4F24-440B-49E9-B85D-733523DC064B}"/>
          </ac:spMkLst>
        </pc:spChg>
        <pc:grpChg chg="add mod">
          <ac:chgData name="友治 三沢" userId="bda06d9b-8bd9-4a43-83f1-3c8088a68f51" providerId="ADAL" clId="{BC99988D-29B2-4704-840B-12B6A7E2782C}" dt="2022-06-04T08:50:23.081" v="2605" actId="26606"/>
          <ac:grpSpMkLst>
            <pc:docMk/>
            <pc:sldMk cId="1913054071" sldId="262"/>
            <ac:grpSpMk id="4" creationId="{956A08B0-1540-C58B-1F99-3F296F497B76}"/>
          </ac:grpSpMkLst>
        </pc:grpChg>
        <pc:picChg chg="add mod">
          <ac:chgData name="友治 三沢" userId="bda06d9b-8bd9-4a43-83f1-3c8088a68f51" providerId="ADAL" clId="{BC99988D-29B2-4704-840B-12B6A7E2782C}" dt="2022-05-29T14:11:12.820" v="21" actId="1076"/>
          <ac:picMkLst>
            <pc:docMk/>
            <pc:sldMk cId="1913054071" sldId="262"/>
            <ac:picMk id="5" creationId="{DF754B66-36D7-6D3A-7A02-42D2D01BCBFC}"/>
          </ac:picMkLst>
        </pc:picChg>
      </pc:sldChg>
      <pc:sldChg chg="addSp modSp new del mod">
        <pc:chgData name="友治 三沢" userId="bda06d9b-8bd9-4a43-83f1-3c8088a68f51" providerId="ADAL" clId="{BC99988D-29B2-4704-840B-12B6A7E2782C}" dt="2022-05-29T16:17:37.608" v="192" actId="47"/>
        <pc:sldMkLst>
          <pc:docMk/>
          <pc:sldMk cId="1978805597" sldId="263"/>
        </pc:sldMkLst>
        <pc:spChg chg="add mod">
          <ac:chgData name="友治 三沢" userId="bda06d9b-8bd9-4a43-83f1-3c8088a68f51" providerId="ADAL" clId="{BC99988D-29B2-4704-840B-12B6A7E2782C}" dt="2022-05-29T14:36:58.361" v="85" actId="14100"/>
          <ac:spMkLst>
            <pc:docMk/>
            <pc:sldMk cId="1978805597" sldId="263"/>
            <ac:spMk id="7" creationId="{9E6F718A-24E9-8354-8EE0-3AFD1F712A1D}"/>
          </ac:spMkLst>
        </pc:spChg>
        <pc:picChg chg="add mod">
          <ac:chgData name="友治 三沢" userId="bda06d9b-8bd9-4a43-83f1-3c8088a68f51" providerId="ADAL" clId="{BC99988D-29B2-4704-840B-12B6A7E2782C}" dt="2022-05-29T14:36:50.938" v="83" actId="1076"/>
          <ac:picMkLst>
            <pc:docMk/>
            <pc:sldMk cId="1978805597" sldId="263"/>
            <ac:picMk id="5" creationId="{BD531514-2C9A-9371-70FC-FB6C0028AE95}"/>
          </ac:picMkLst>
        </pc:picChg>
      </pc:sldChg>
      <pc:sldChg chg="addSp delSp modSp new del mod">
        <pc:chgData name="友治 三沢" userId="bda06d9b-8bd9-4a43-83f1-3c8088a68f51" providerId="ADAL" clId="{BC99988D-29B2-4704-840B-12B6A7E2782C}" dt="2022-05-29T16:17:37.608" v="192" actId="47"/>
        <pc:sldMkLst>
          <pc:docMk/>
          <pc:sldMk cId="4168756202" sldId="264"/>
        </pc:sldMkLst>
        <pc:spChg chg="add mod">
          <ac:chgData name="友治 三沢" userId="bda06d9b-8bd9-4a43-83f1-3c8088a68f51" providerId="ADAL" clId="{BC99988D-29B2-4704-840B-12B6A7E2782C}" dt="2022-05-29T14:36:37.758" v="80" actId="1582"/>
          <ac:spMkLst>
            <pc:docMk/>
            <pc:sldMk cId="4168756202" sldId="264"/>
            <ac:spMk id="8" creationId="{63D4801A-48A4-5962-524E-DB2971C044C4}"/>
          </ac:spMkLst>
        </pc:spChg>
        <pc:picChg chg="add del mod">
          <ac:chgData name="友治 三沢" userId="bda06d9b-8bd9-4a43-83f1-3c8088a68f51" providerId="ADAL" clId="{BC99988D-29B2-4704-840B-12B6A7E2782C}" dt="2022-05-29T14:34:08.034" v="69" actId="478"/>
          <ac:picMkLst>
            <pc:docMk/>
            <pc:sldMk cId="4168756202" sldId="264"/>
            <ac:picMk id="5" creationId="{F8795958-B57E-4ACA-3295-0AC5975BA616}"/>
          </ac:picMkLst>
        </pc:picChg>
        <pc:picChg chg="add mod">
          <ac:chgData name="友治 三沢" userId="bda06d9b-8bd9-4a43-83f1-3c8088a68f51" providerId="ADAL" clId="{BC99988D-29B2-4704-840B-12B6A7E2782C}" dt="2022-05-29T14:34:12.027" v="72" actId="1076"/>
          <ac:picMkLst>
            <pc:docMk/>
            <pc:sldMk cId="4168756202" sldId="264"/>
            <ac:picMk id="7" creationId="{A1C06EA6-6E1D-6263-38F0-4425EA39316D}"/>
          </ac:picMkLst>
        </pc:picChg>
      </pc:sldChg>
      <pc:sldChg chg="addSp delSp modSp new del mod">
        <pc:chgData name="友治 三沢" userId="bda06d9b-8bd9-4a43-83f1-3c8088a68f51" providerId="ADAL" clId="{BC99988D-29B2-4704-840B-12B6A7E2782C}" dt="2022-05-29T16:18:53.689" v="204" actId="47"/>
        <pc:sldMkLst>
          <pc:docMk/>
          <pc:sldMk cId="2454996970" sldId="265"/>
        </pc:sldMkLst>
        <pc:spChg chg="add mod">
          <ac:chgData name="友治 三沢" userId="bda06d9b-8bd9-4a43-83f1-3c8088a68f51" providerId="ADAL" clId="{BC99988D-29B2-4704-840B-12B6A7E2782C}" dt="2022-05-29T14:38:41.103" v="108" actId="14100"/>
          <ac:spMkLst>
            <pc:docMk/>
            <pc:sldMk cId="2454996970" sldId="265"/>
            <ac:spMk id="9" creationId="{B92294B0-FFF4-CF66-89B5-BB61A41344E2}"/>
          </ac:spMkLst>
        </pc:spChg>
        <pc:picChg chg="add del mod">
          <ac:chgData name="友治 三沢" userId="bda06d9b-8bd9-4a43-83f1-3c8088a68f51" providerId="ADAL" clId="{BC99988D-29B2-4704-840B-12B6A7E2782C}" dt="2022-05-29T14:33:30.692" v="65" actId="478"/>
          <ac:picMkLst>
            <pc:docMk/>
            <pc:sldMk cId="2454996970" sldId="265"/>
            <ac:picMk id="5" creationId="{C1BBC8B9-D424-8232-8B7F-629DE2AF0D18}"/>
          </ac:picMkLst>
        </pc:picChg>
        <pc:picChg chg="add mod">
          <ac:chgData name="友治 三沢" userId="bda06d9b-8bd9-4a43-83f1-3c8088a68f51" providerId="ADAL" clId="{BC99988D-29B2-4704-840B-12B6A7E2782C}" dt="2022-05-29T14:33:34.824" v="68" actId="1076"/>
          <ac:picMkLst>
            <pc:docMk/>
            <pc:sldMk cId="2454996970" sldId="265"/>
            <ac:picMk id="7" creationId="{FAC2C151-6384-8F40-C09B-4D0F625B048C}"/>
          </ac:picMkLst>
        </pc:picChg>
      </pc:sldChg>
      <pc:sldChg chg="addSp delSp modSp new del mod">
        <pc:chgData name="友治 三沢" userId="bda06d9b-8bd9-4a43-83f1-3c8088a68f51" providerId="ADAL" clId="{BC99988D-29B2-4704-840B-12B6A7E2782C}" dt="2022-05-29T16:20:50.840" v="219" actId="47"/>
        <pc:sldMkLst>
          <pc:docMk/>
          <pc:sldMk cId="1776540536" sldId="266"/>
        </pc:sldMkLst>
        <pc:spChg chg="add mod">
          <ac:chgData name="友治 三沢" userId="bda06d9b-8bd9-4a43-83f1-3c8088a68f51" providerId="ADAL" clId="{BC99988D-29B2-4704-840B-12B6A7E2782C}" dt="2022-05-29T14:38:49.624" v="111" actId="14100"/>
          <ac:spMkLst>
            <pc:docMk/>
            <pc:sldMk cId="1776540536" sldId="266"/>
            <ac:spMk id="9" creationId="{411141FF-465D-9CAE-0CB0-9099185D8BB9}"/>
          </ac:spMkLst>
        </pc:spChg>
        <pc:spChg chg="add mod">
          <ac:chgData name="友治 三沢" userId="bda06d9b-8bd9-4a43-83f1-3c8088a68f51" providerId="ADAL" clId="{BC99988D-29B2-4704-840B-12B6A7E2782C}" dt="2022-05-29T14:38:57.179" v="114" actId="14100"/>
          <ac:spMkLst>
            <pc:docMk/>
            <pc:sldMk cId="1776540536" sldId="266"/>
            <ac:spMk id="11" creationId="{53273DEE-78AB-3438-3CD3-259C0127ACCE}"/>
          </ac:spMkLst>
        </pc:spChg>
        <pc:picChg chg="add del mod">
          <ac:chgData name="友治 三沢" userId="bda06d9b-8bd9-4a43-83f1-3c8088a68f51" providerId="ADAL" clId="{BC99988D-29B2-4704-840B-12B6A7E2782C}" dt="2022-05-29T14:33:00.150" v="61" actId="478"/>
          <ac:picMkLst>
            <pc:docMk/>
            <pc:sldMk cId="1776540536" sldId="266"/>
            <ac:picMk id="5" creationId="{177EF1A3-AB7F-6BA3-3306-78F03D0A274A}"/>
          </ac:picMkLst>
        </pc:picChg>
        <pc:picChg chg="add mod">
          <ac:chgData name="友治 三沢" userId="bda06d9b-8bd9-4a43-83f1-3c8088a68f51" providerId="ADAL" clId="{BC99988D-29B2-4704-840B-12B6A7E2782C}" dt="2022-05-29T14:33:05.946" v="64" actId="1076"/>
          <ac:picMkLst>
            <pc:docMk/>
            <pc:sldMk cId="1776540536" sldId="266"/>
            <ac:picMk id="7" creationId="{CC76478B-834F-5B2B-5E6A-8BD56993AA06}"/>
          </ac:picMkLst>
        </pc:picChg>
      </pc:sldChg>
      <pc:sldChg chg="addSp delSp modSp new del mod">
        <pc:chgData name="友治 三沢" userId="bda06d9b-8bd9-4a43-83f1-3c8088a68f51" providerId="ADAL" clId="{BC99988D-29B2-4704-840B-12B6A7E2782C}" dt="2022-05-29T16:22:33.363" v="228" actId="47"/>
        <pc:sldMkLst>
          <pc:docMk/>
          <pc:sldMk cId="3204950744" sldId="267"/>
        </pc:sldMkLst>
        <pc:spChg chg="add mod">
          <ac:chgData name="友治 三沢" userId="bda06d9b-8bd9-4a43-83f1-3c8088a68f51" providerId="ADAL" clId="{BC99988D-29B2-4704-840B-12B6A7E2782C}" dt="2022-05-29T14:39:05.072" v="116" actId="1076"/>
          <ac:spMkLst>
            <pc:docMk/>
            <pc:sldMk cId="3204950744" sldId="267"/>
            <ac:spMk id="9" creationId="{DE3A4201-22E3-A3DA-6F61-D7BB11CEBFDE}"/>
          </ac:spMkLst>
        </pc:spChg>
        <pc:spChg chg="add mod">
          <ac:chgData name="友治 三沢" userId="bda06d9b-8bd9-4a43-83f1-3c8088a68f51" providerId="ADAL" clId="{BC99988D-29B2-4704-840B-12B6A7E2782C}" dt="2022-05-29T14:39:14.893" v="118" actId="1076"/>
          <ac:spMkLst>
            <pc:docMk/>
            <pc:sldMk cId="3204950744" sldId="267"/>
            <ac:spMk id="11" creationId="{55C78CC2-48F4-DDE6-5097-9B0B741BE923}"/>
          </ac:spMkLst>
        </pc:spChg>
        <pc:picChg chg="add del mod">
          <ac:chgData name="友治 三沢" userId="bda06d9b-8bd9-4a43-83f1-3c8088a68f51" providerId="ADAL" clId="{BC99988D-29B2-4704-840B-12B6A7E2782C}" dt="2022-05-29T14:32:26.861" v="57" actId="478"/>
          <ac:picMkLst>
            <pc:docMk/>
            <pc:sldMk cId="3204950744" sldId="267"/>
            <ac:picMk id="5" creationId="{F33AA676-0C99-249E-3DDB-78D653CE5173}"/>
          </ac:picMkLst>
        </pc:picChg>
        <pc:picChg chg="add mod">
          <ac:chgData name="友治 三沢" userId="bda06d9b-8bd9-4a43-83f1-3c8088a68f51" providerId="ADAL" clId="{BC99988D-29B2-4704-840B-12B6A7E2782C}" dt="2022-05-29T14:32:33.252" v="60" actId="1076"/>
          <ac:picMkLst>
            <pc:docMk/>
            <pc:sldMk cId="3204950744" sldId="267"/>
            <ac:picMk id="7" creationId="{8FE4C9E5-895B-1680-D6EC-3EAC771FCAB8}"/>
          </ac:picMkLst>
        </pc:picChg>
      </pc:sldChg>
      <pc:sldChg chg="addSp delSp modSp new del mod">
        <pc:chgData name="友治 三沢" userId="bda06d9b-8bd9-4a43-83f1-3c8088a68f51" providerId="ADAL" clId="{BC99988D-29B2-4704-840B-12B6A7E2782C}" dt="2022-05-29T16:24:28.916" v="238" actId="47"/>
        <pc:sldMkLst>
          <pc:docMk/>
          <pc:sldMk cId="3348671083" sldId="268"/>
        </pc:sldMkLst>
        <pc:spChg chg="add mod">
          <ac:chgData name="友治 三沢" userId="bda06d9b-8bd9-4a43-83f1-3c8088a68f51" providerId="ADAL" clId="{BC99988D-29B2-4704-840B-12B6A7E2782C}" dt="2022-05-29T14:39:26.644" v="121" actId="14100"/>
          <ac:spMkLst>
            <pc:docMk/>
            <pc:sldMk cId="3348671083" sldId="268"/>
            <ac:spMk id="9" creationId="{7FF475F5-F004-71B8-4CE4-0CDEC95E586F}"/>
          </ac:spMkLst>
        </pc:spChg>
        <pc:picChg chg="add del mod">
          <ac:chgData name="友治 三沢" userId="bda06d9b-8bd9-4a43-83f1-3c8088a68f51" providerId="ADAL" clId="{BC99988D-29B2-4704-840B-12B6A7E2782C}" dt="2022-05-29T14:31:49.632" v="53" actId="478"/>
          <ac:picMkLst>
            <pc:docMk/>
            <pc:sldMk cId="3348671083" sldId="268"/>
            <ac:picMk id="5" creationId="{72691E35-1DC4-B481-7F80-89F8C3D00F95}"/>
          </ac:picMkLst>
        </pc:picChg>
        <pc:picChg chg="add mod">
          <ac:chgData name="友治 三沢" userId="bda06d9b-8bd9-4a43-83f1-3c8088a68f51" providerId="ADAL" clId="{BC99988D-29B2-4704-840B-12B6A7E2782C}" dt="2022-05-29T14:31:54.724" v="56" actId="1076"/>
          <ac:picMkLst>
            <pc:docMk/>
            <pc:sldMk cId="3348671083" sldId="268"/>
            <ac:picMk id="7" creationId="{D8264403-4ED1-B5D7-E915-73CD8ACBA815}"/>
          </ac:picMkLst>
        </pc:picChg>
      </pc:sldChg>
      <pc:sldChg chg="addSp modSp new del mod">
        <pc:chgData name="友治 三沢" userId="bda06d9b-8bd9-4a43-83f1-3c8088a68f51" providerId="ADAL" clId="{BC99988D-29B2-4704-840B-12B6A7E2782C}" dt="2022-05-29T16:28:54.707" v="246" actId="47"/>
        <pc:sldMkLst>
          <pc:docMk/>
          <pc:sldMk cId="3452171994" sldId="269"/>
        </pc:sldMkLst>
        <pc:spChg chg="add mod">
          <ac:chgData name="友治 三沢" userId="bda06d9b-8bd9-4a43-83f1-3c8088a68f51" providerId="ADAL" clId="{BC99988D-29B2-4704-840B-12B6A7E2782C}" dt="2022-05-29T14:39:37.038" v="124" actId="14100"/>
          <ac:spMkLst>
            <pc:docMk/>
            <pc:sldMk cId="3452171994" sldId="269"/>
            <ac:spMk id="7" creationId="{98D2865F-6957-728E-4952-40881F17BA6C}"/>
          </ac:spMkLst>
        </pc:spChg>
        <pc:picChg chg="add mod">
          <ac:chgData name="友治 三沢" userId="bda06d9b-8bd9-4a43-83f1-3c8088a68f51" providerId="ADAL" clId="{BC99988D-29B2-4704-840B-12B6A7E2782C}" dt="2022-05-29T14:31:15.494" v="52" actId="1076"/>
          <ac:picMkLst>
            <pc:docMk/>
            <pc:sldMk cId="3452171994" sldId="269"/>
            <ac:picMk id="5" creationId="{0A52F847-D855-C70A-52EE-BEC7E7BA0EE5}"/>
          </ac:picMkLst>
        </pc:picChg>
      </pc:sldChg>
      <pc:sldChg chg="addSp modSp new del mod">
        <pc:chgData name="友治 三沢" userId="bda06d9b-8bd9-4a43-83f1-3c8088a68f51" providerId="ADAL" clId="{BC99988D-29B2-4704-840B-12B6A7E2782C}" dt="2022-05-29T16:31:21.691" v="255" actId="47"/>
        <pc:sldMkLst>
          <pc:docMk/>
          <pc:sldMk cId="2036989844" sldId="270"/>
        </pc:sldMkLst>
        <pc:spChg chg="add mod">
          <ac:chgData name="友治 三沢" userId="bda06d9b-8bd9-4a43-83f1-3c8088a68f51" providerId="ADAL" clId="{BC99988D-29B2-4704-840B-12B6A7E2782C}" dt="2022-05-29T14:39:48.929" v="127" actId="14100"/>
          <ac:spMkLst>
            <pc:docMk/>
            <pc:sldMk cId="2036989844" sldId="270"/>
            <ac:spMk id="7" creationId="{5582CB97-4EB0-6EE3-59EE-043268A71365}"/>
          </ac:spMkLst>
        </pc:spChg>
        <pc:spChg chg="add mod">
          <ac:chgData name="友治 三沢" userId="bda06d9b-8bd9-4a43-83f1-3c8088a68f51" providerId="ADAL" clId="{BC99988D-29B2-4704-840B-12B6A7E2782C}" dt="2022-05-29T14:39:55.557" v="129" actId="14100"/>
          <ac:spMkLst>
            <pc:docMk/>
            <pc:sldMk cId="2036989844" sldId="270"/>
            <ac:spMk id="8" creationId="{DAAEC71B-7603-B2E7-5D3E-83B65D8081BA}"/>
          </ac:spMkLst>
        </pc:spChg>
        <pc:spChg chg="add mod">
          <ac:chgData name="友治 三沢" userId="bda06d9b-8bd9-4a43-83f1-3c8088a68f51" providerId="ADAL" clId="{BC99988D-29B2-4704-840B-12B6A7E2782C}" dt="2022-05-29T14:42:11.758" v="143" actId="14100"/>
          <ac:spMkLst>
            <pc:docMk/>
            <pc:sldMk cId="2036989844" sldId="270"/>
            <ac:spMk id="9" creationId="{97AA22A5-1B82-406A-C029-1EB85823AF12}"/>
          </ac:spMkLst>
        </pc:spChg>
        <pc:picChg chg="add mod">
          <ac:chgData name="友治 三沢" userId="bda06d9b-8bd9-4a43-83f1-3c8088a68f51" providerId="ADAL" clId="{BC99988D-29B2-4704-840B-12B6A7E2782C}" dt="2022-05-29T14:36:07.927" v="76" actId="1076"/>
          <ac:picMkLst>
            <pc:docMk/>
            <pc:sldMk cId="2036989844" sldId="270"/>
            <ac:picMk id="5" creationId="{BBA79A3C-E8E6-30E6-C914-722D40A15788}"/>
          </ac:picMkLst>
        </pc:picChg>
      </pc:sldChg>
      <pc:sldChg chg="addSp delSp modSp new mod setBg">
        <pc:chgData name="友治 三沢" userId="bda06d9b-8bd9-4a43-83f1-3c8088a68f51" providerId="ADAL" clId="{BC99988D-29B2-4704-840B-12B6A7E2782C}" dt="2022-06-04T14:22:25.096" v="6807" actId="20577"/>
        <pc:sldMkLst>
          <pc:docMk/>
          <pc:sldMk cId="2748067917" sldId="271"/>
        </pc:sldMkLst>
        <pc:spChg chg="mod">
          <ac:chgData name="友治 三沢" userId="bda06d9b-8bd9-4a43-83f1-3c8088a68f51" providerId="ADAL" clId="{BC99988D-29B2-4704-840B-12B6A7E2782C}" dt="2022-06-04T14:16:58.315" v="6312" actId="20577"/>
          <ac:spMkLst>
            <pc:docMk/>
            <pc:sldMk cId="2748067917" sldId="271"/>
            <ac:spMk id="2" creationId="{DBB89813-0CF4-2243-D381-F3F26943F704}"/>
          </ac:spMkLst>
        </pc:spChg>
        <pc:spChg chg="mod">
          <ac:chgData name="友治 三沢" userId="bda06d9b-8bd9-4a43-83f1-3c8088a68f51" providerId="ADAL" clId="{BC99988D-29B2-4704-840B-12B6A7E2782C}" dt="2022-06-04T14:22:25.096" v="6807" actId="20577"/>
          <ac:spMkLst>
            <pc:docMk/>
            <pc:sldMk cId="2748067917" sldId="271"/>
            <ac:spMk id="3" creationId="{26DC986A-9143-2028-3901-28E06FF4A2EC}"/>
          </ac:spMkLst>
        </pc:spChg>
        <pc:spChg chg="add del mod">
          <ac:chgData name="友治 三沢" userId="bda06d9b-8bd9-4a43-83f1-3c8088a68f51" providerId="ADAL" clId="{BC99988D-29B2-4704-840B-12B6A7E2782C}" dt="2022-05-29T14:42:14.908" v="144" actId="478"/>
          <ac:spMkLst>
            <pc:docMk/>
            <pc:sldMk cId="2748067917" sldId="271"/>
            <ac:spMk id="7" creationId="{9B4BE64B-B78E-EE7E-4EF2-B6E9744310B9}"/>
          </ac:spMkLst>
        </pc:spChg>
        <pc:spChg chg="add mod">
          <ac:chgData name="友治 三沢" userId="bda06d9b-8bd9-4a43-83f1-3c8088a68f51" providerId="ADAL" clId="{BC99988D-29B2-4704-840B-12B6A7E2782C}" dt="2022-05-29T14:41:58.999" v="140" actId="571"/>
          <ac:spMkLst>
            <pc:docMk/>
            <pc:sldMk cId="2748067917" sldId="271"/>
            <ac:spMk id="8" creationId="{4E3DAA3B-588A-2167-2068-80472EE10B99}"/>
          </ac:spMkLst>
        </pc:spChg>
        <pc:spChg chg="add del">
          <ac:chgData name="友治 三沢" userId="bda06d9b-8bd9-4a43-83f1-3c8088a68f51" providerId="ADAL" clId="{BC99988D-29B2-4704-840B-12B6A7E2782C}" dt="2022-06-04T14:15:36.816" v="6281" actId="26606"/>
          <ac:spMkLst>
            <pc:docMk/>
            <pc:sldMk cId="2748067917" sldId="271"/>
            <ac:spMk id="13" creationId="{1CD81A2A-6ED4-4EF4-A14C-912D31E14800}"/>
          </ac:spMkLst>
        </pc:spChg>
        <pc:spChg chg="add del">
          <ac:chgData name="友治 三沢" userId="bda06d9b-8bd9-4a43-83f1-3c8088a68f51" providerId="ADAL" clId="{BC99988D-29B2-4704-840B-12B6A7E2782C}" dt="2022-06-04T14:15:36.816" v="6281" actId="26606"/>
          <ac:spMkLst>
            <pc:docMk/>
            <pc:sldMk cId="2748067917" sldId="271"/>
            <ac:spMk id="15" creationId="{1661932C-CA15-4E17-B115-FAE7CBEE4789}"/>
          </ac:spMkLst>
        </pc:spChg>
        <pc:spChg chg="add del">
          <ac:chgData name="友治 三沢" userId="bda06d9b-8bd9-4a43-83f1-3c8088a68f51" providerId="ADAL" clId="{BC99988D-29B2-4704-840B-12B6A7E2782C}" dt="2022-06-04T14:15:36.816" v="6281" actId="26606"/>
          <ac:spMkLst>
            <pc:docMk/>
            <pc:sldMk cId="2748067917" sldId="271"/>
            <ac:spMk id="17" creationId="{8590ADD5-9383-4D3D-9047-3DA2593CCB5D}"/>
          </ac:spMkLst>
        </pc:spChg>
        <pc:spChg chg="add del">
          <ac:chgData name="友治 三沢" userId="bda06d9b-8bd9-4a43-83f1-3c8088a68f51" providerId="ADAL" clId="{BC99988D-29B2-4704-840B-12B6A7E2782C}" dt="2022-06-04T14:15:36.816" v="6281" actId="26606"/>
          <ac:spMkLst>
            <pc:docMk/>
            <pc:sldMk cId="2748067917" sldId="271"/>
            <ac:spMk id="19" creationId="{DABE3E45-88CF-45D8-8D40-C773324D93F6}"/>
          </ac:spMkLst>
        </pc:spChg>
        <pc:spChg chg="add del">
          <ac:chgData name="友治 三沢" userId="bda06d9b-8bd9-4a43-83f1-3c8088a68f51" providerId="ADAL" clId="{BC99988D-29B2-4704-840B-12B6A7E2782C}" dt="2022-06-04T14:15:36.816" v="6281" actId="26606"/>
          <ac:spMkLst>
            <pc:docMk/>
            <pc:sldMk cId="2748067917" sldId="271"/>
            <ac:spMk id="23" creationId="{B91ECDA9-56DC-4270-8F33-01C5637B8CEB}"/>
          </ac:spMkLst>
        </pc:spChg>
        <pc:spChg chg="add del">
          <ac:chgData name="友治 三沢" userId="bda06d9b-8bd9-4a43-83f1-3c8088a68f51" providerId="ADAL" clId="{BC99988D-29B2-4704-840B-12B6A7E2782C}" dt="2022-06-04T14:15:36.816" v="6281" actId="26606"/>
          <ac:spMkLst>
            <pc:docMk/>
            <pc:sldMk cId="2748067917" sldId="271"/>
            <ac:spMk id="25" creationId="{75F47824-961D-465D-84F9-EAE11BC6173B}"/>
          </ac:spMkLst>
        </pc:spChg>
        <pc:spChg chg="add del">
          <ac:chgData name="友治 三沢" userId="bda06d9b-8bd9-4a43-83f1-3c8088a68f51" providerId="ADAL" clId="{BC99988D-29B2-4704-840B-12B6A7E2782C}" dt="2022-06-04T14:15:36.816" v="6281" actId="26606"/>
          <ac:spMkLst>
            <pc:docMk/>
            <pc:sldMk cId="2748067917" sldId="271"/>
            <ac:spMk id="27" creationId="{FEC9DA3E-C1D7-472D-B7C0-F71AE41FBA23}"/>
          </ac:spMkLst>
        </pc:spChg>
        <pc:spChg chg="add del">
          <ac:chgData name="友治 三沢" userId="bda06d9b-8bd9-4a43-83f1-3c8088a68f51" providerId="ADAL" clId="{BC99988D-29B2-4704-840B-12B6A7E2782C}" dt="2022-06-04T14:15:59.099" v="6283" actId="26606"/>
          <ac:spMkLst>
            <pc:docMk/>
            <pc:sldMk cId="2748067917" sldId="271"/>
            <ac:spMk id="29" creationId="{77C59BEC-C4CC-4741-B975-08C543178D3D}"/>
          </ac:spMkLst>
        </pc:spChg>
        <pc:spChg chg="add del">
          <ac:chgData name="友治 三沢" userId="bda06d9b-8bd9-4a43-83f1-3c8088a68f51" providerId="ADAL" clId="{BC99988D-29B2-4704-840B-12B6A7E2782C}" dt="2022-06-04T14:15:59.099" v="6283" actId="26606"/>
          <ac:spMkLst>
            <pc:docMk/>
            <pc:sldMk cId="2748067917" sldId="271"/>
            <ac:spMk id="30" creationId="{72DEF309-605D-4117-9340-6D589B6C3A34}"/>
          </ac:spMkLst>
        </pc:spChg>
        <pc:spChg chg="add del">
          <ac:chgData name="友治 三沢" userId="bda06d9b-8bd9-4a43-83f1-3c8088a68f51" providerId="ADAL" clId="{BC99988D-29B2-4704-840B-12B6A7E2782C}" dt="2022-06-04T14:15:59.099" v="6283" actId="26606"/>
          <ac:spMkLst>
            <pc:docMk/>
            <pc:sldMk cId="2748067917" sldId="271"/>
            <ac:spMk id="31" creationId="{A7B99495-F43F-4D80-A44F-2CB4764EB90B}"/>
          </ac:spMkLst>
        </pc:spChg>
        <pc:spChg chg="add">
          <ac:chgData name="友治 三沢" userId="bda06d9b-8bd9-4a43-83f1-3c8088a68f51" providerId="ADAL" clId="{BC99988D-29B2-4704-840B-12B6A7E2782C}" dt="2022-06-04T14:15:59.099" v="6283" actId="26606"/>
          <ac:spMkLst>
            <pc:docMk/>
            <pc:sldMk cId="2748067917" sldId="271"/>
            <ac:spMk id="36" creationId="{2B97F24A-32CE-4C1C-A50D-3016B394DCFB}"/>
          </ac:spMkLst>
        </pc:spChg>
        <pc:spChg chg="add">
          <ac:chgData name="友治 三沢" userId="bda06d9b-8bd9-4a43-83f1-3c8088a68f51" providerId="ADAL" clId="{BC99988D-29B2-4704-840B-12B6A7E2782C}" dt="2022-06-04T14:15:59.099" v="6283" actId="26606"/>
          <ac:spMkLst>
            <pc:docMk/>
            <pc:sldMk cId="2748067917" sldId="271"/>
            <ac:spMk id="38" creationId="{CD8B4F24-440B-49E9-B85D-733523DC064B}"/>
          </ac:spMkLst>
        </pc:spChg>
        <pc:grpChg chg="add mod">
          <ac:chgData name="友治 三沢" userId="bda06d9b-8bd9-4a43-83f1-3c8088a68f51" providerId="ADAL" clId="{BC99988D-29B2-4704-840B-12B6A7E2782C}" dt="2022-06-04T14:15:59.099" v="6283" actId="26606"/>
          <ac:grpSpMkLst>
            <pc:docMk/>
            <pc:sldMk cId="2748067917" sldId="271"/>
            <ac:grpSpMk id="4" creationId="{8174DF41-1A81-914D-F0F6-2C8FA7F7F2F5}"/>
          </ac:grpSpMkLst>
        </pc:grpChg>
        <pc:picChg chg="add mod">
          <ac:chgData name="友治 三沢" userId="bda06d9b-8bd9-4a43-83f1-3c8088a68f51" providerId="ADAL" clId="{BC99988D-29B2-4704-840B-12B6A7E2782C}" dt="2022-05-29T14:41:33" v="136" actId="1076"/>
          <ac:picMkLst>
            <pc:docMk/>
            <pc:sldMk cId="2748067917" sldId="271"/>
            <ac:picMk id="5" creationId="{1F88854A-ED6E-8C3B-DB22-566B857A8642}"/>
          </ac:picMkLst>
        </pc:picChg>
        <pc:cxnChg chg="add del">
          <ac:chgData name="友治 三沢" userId="bda06d9b-8bd9-4a43-83f1-3c8088a68f51" providerId="ADAL" clId="{BC99988D-29B2-4704-840B-12B6A7E2782C}" dt="2022-06-04T14:15:36.816" v="6281" actId="26606"/>
          <ac:cxnSpMkLst>
            <pc:docMk/>
            <pc:sldMk cId="2748067917" sldId="271"/>
            <ac:cxnSpMk id="21" creationId="{49CD1692-827B-4C8D-B4A1-134FD04CF45C}"/>
          </ac:cxnSpMkLst>
        </pc:cxnChg>
      </pc:sldChg>
      <pc:sldChg chg="addSp modSp new mod setBg">
        <pc:chgData name="友治 三沢" userId="bda06d9b-8bd9-4a43-83f1-3c8088a68f51" providerId="ADAL" clId="{BC99988D-29B2-4704-840B-12B6A7E2782C}" dt="2022-06-04T15:04:32.143" v="8361" actId="20577"/>
        <pc:sldMkLst>
          <pc:docMk/>
          <pc:sldMk cId="4228105476" sldId="272"/>
        </pc:sldMkLst>
        <pc:spChg chg="mod">
          <ac:chgData name="友治 三沢" userId="bda06d9b-8bd9-4a43-83f1-3c8088a68f51" providerId="ADAL" clId="{BC99988D-29B2-4704-840B-12B6A7E2782C}" dt="2022-06-04T14:18:13.602" v="6475" actId="26606"/>
          <ac:spMkLst>
            <pc:docMk/>
            <pc:sldMk cId="4228105476" sldId="272"/>
            <ac:spMk id="2" creationId="{F8D7D629-D37A-B6CE-E62B-ED9EFFD5B6E2}"/>
          </ac:spMkLst>
        </pc:spChg>
        <pc:spChg chg="mod">
          <ac:chgData name="友治 三沢" userId="bda06d9b-8bd9-4a43-83f1-3c8088a68f51" providerId="ADAL" clId="{BC99988D-29B2-4704-840B-12B6A7E2782C}" dt="2022-06-04T15:04:32.143" v="8361" actId="20577"/>
          <ac:spMkLst>
            <pc:docMk/>
            <pc:sldMk cId="4228105476" sldId="272"/>
            <ac:spMk id="3" creationId="{31C7B890-BBE1-2F5A-0439-ED566148DC67}"/>
          </ac:spMkLst>
        </pc:spChg>
        <pc:spChg chg="add mod">
          <ac:chgData name="友治 三沢" userId="bda06d9b-8bd9-4a43-83f1-3c8088a68f51" providerId="ADAL" clId="{BC99988D-29B2-4704-840B-12B6A7E2782C}" dt="2022-05-29T16:34:22.407" v="264" actId="14100"/>
          <ac:spMkLst>
            <pc:docMk/>
            <pc:sldMk cId="4228105476" sldId="272"/>
            <ac:spMk id="7" creationId="{9A1DE973-E165-ECBB-E24F-1F7CD74023A3}"/>
          </ac:spMkLst>
        </pc:spChg>
        <pc:spChg chg="add mod">
          <ac:chgData name="友治 三沢" userId="bda06d9b-8bd9-4a43-83f1-3c8088a68f51" providerId="ADAL" clId="{BC99988D-29B2-4704-840B-12B6A7E2782C}" dt="2022-05-29T16:34:27.251" v="266" actId="14100"/>
          <ac:spMkLst>
            <pc:docMk/>
            <pc:sldMk cId="4228105476" sldId="272"/>
            <ac:spMk id="8" creationId="{2AC17A66-28D0-937D-8EB5-2309F456B297}"/>
          </ac:spMkLst>
        </pc:spChg>
        <pc:spChg chg="add">
          <ac:chgData name="友治 三沢" userId="bda06d9b-8bd9-4a43-83f1-3c8088a68f51" providerId="ADAL" clId="{BC99988D-29B2-4704-840B-12B6A7E2782C}" dt="2022-06-04T14:18:13.602" v="6475" actId="26606"/>
          <ac:spMkLst>
            <pc:docMk/>
            <pc:sldMk cId="4228105476" sldId="272"/>
            <ac:spMk id="13" creationId="{2B97F24A-32CE-4C1C-A50D-3016B394DCFB}"/>
          </ac:spMkLst>
        </pc:spChg>
        <pc:spChg chg="add">
          <ac:chgData name="友治 三沢" userId="bda06d9b-8bd9-4a43-83f1-3c8088a68f51" providerId="ADAL" clId="{BC99988D-29B2-4704-840B-12B6A7E2782C}" dt="2022-06-04T14:18:13.602" v="6475" actId="26606"/>
          <ac:spMkLst>
            <pc:docMk/>
            <pc:sldMk cId="4228105476" sldId="272"/>
            <ac:spMk id="15" creationId="{CD8B4F24-440B-49E9-B85D-733523DC064B}"/>
          </ac:spMkLst>
        </pc:spChg>
        <pc:grpChg chg="add mod">
          <ac:chgData name="友治 三沢" userId="bda06d9b-8bd9-4a43-83f1-3c8088a68f51" providerId="ADAL" clId="{BC99988D-29B2-4704-840B-12B6A7E2782C}" dt="2022-06-04T14:18:13.602" v="6475" actId="26606"/>
          <ac:grpSpMkLst>
            <pc:docMk/>
            <pc:sldMk cId="4228105476" sldId="272"/>
            <ac:grpSpMk id="4" creationId="{B99D92FA-CB73-0055-777D-F9DFE2FBBDCE}"/>
          </ac:grpSpMkLst>
        </pc:grpChg>
        <pc:picChg chg="add mod">
          <ac:chgData name="友治 三沢" userId="bda06d9b-8bd9-4a43-83f1-3c8088a68f51" providerId="ADAL" clId="{BC99988D-29B2-4704-840B-12B6A7E2782C}" dt="2022-05-29T14:45:25.888" v="147" actId="1076"/>
          <ac:picMkLst>
            <pc:docMk/>
            <pc:sldMk cId="4228105476" sldId="272"/>
            <ac:picMk id="5" creationId="{71C69A44-D670-1684-E865-786A18564969}"/>
          </ac:picMkLst>
        </pc:picChg>
      </pc:sldChg>
      <pc:sldChg chg="addSp delSp modSp new mod setBg">
        <pc:chgData name="友治 三沢" userId="bda06d9b-8bd9-4a43-83f1-3c8088a68f51" providerId="ADAL" clId="{BC99988D-29B2-4704-840B-12B6A7E2782C}" dt="2022-06-04T14:44:49.300" v="7191" actId="20577"/>
        <pc:sldMkLst>
          <pc:docMk/>
          <pc:sldMk cId="658502796" sldId="273"/>
        </pc:sldMkLst>
        <pc:spChg chg="mod">
          <ac:chgData name="友治 三沢" userId="bda06d9b-8bd9-4a43-83f1-3c8088a68f51" providerId="ADAL" clId="{BC99988D-29B2-4704-840B-12B6A7E2782C}" dt="2022-06-04T14:20:51.599" v="6746" actId="20577"/>
          <ac:spMkLst>
            <pc:docMk/>
            <pc:sldMk cId="658502796" sldId="273"/>
            <ac:spMk id="2" creationId="{962376A2-7244-7F74-F180-0E369280054D}"/>
          </ac:spMkLst>
        </pc:spChg>
        <pc:spChg chg="mod">
          <ac:chgData name="友治 三沢" userId="bda06d9b-8bd9-4a43-83f1-3c8088a68f51" providerId="ADAL" clId="{BC99988D-29B2-4704-840B-12B6A7E2782C}" dt="2022-06-04T14:44:49.300" v="7191" actId="20577"/>
          <ac:spMkLst>
            <pc:docMk/>
            <pc:sldMk cId="658502796" sldId="273"/>
            <ac:spMk id="3" creationId="{94C29651-4978-F7C8-86A0-F6C309DA387B}"/>
          </ac:spMkLst>
        </pc:spChg>
        <pc:spChg chg="add del mod">
          <ac:chgData name="友治 三沢" userId="bda06d9b-8bd9-4a43-83f1-3c8088a68f51" providerId="ADAL" clId="{BC99988D-29B2-4704-840B-12B6A7E2782C}" dt="2022-05-29T17:04:19.601" v="499" actId="478"/>
          <ac:spMkLst>
            <pc:docMk/>
            <pc:sldMk cId="658502796" sldId="273"/>
            <ac:spMk id="7" creationId="{18BF93F4-EE80-0A4E-B44F-B3356E4A0B1E}"/>
          </ac:spMkLst>
        </pc:spChg>
        <pc:spChg chg="add mod">
          <ac:chgData name="友治 三沢" userId="bda06d9b-8bd9-4a43-83f1-3c8088a68f51" providerId="ADAL" clId="{BC99988D-29B2-4704-840B-12B6A7E2782C}" dt="2022-05-29T17:04:27.200" v="502" actId="14100"/>
          <ac:spMkLst>
            <pc:docMk/>
            <pc:sldMk cId="658502796" sldId="273"/>
            <ac:spMk id="9" creationId="{C99E54CC-6F81-9721-15A2-67B8633CC9C9}"/>
          </ac:spMkLst>
        </pc:spChg>
        <pc:spChg chg="add">
          <ac:chgData name="友治 三沢" userId="bda06d9b-8bd9-4a43-83f1-3c8088a68f51" providerId="ADAL" clId="{BC99988D-29B2-4704-840B-12B6A7E2782C}" dt="2022-06-04T14:20:46.274" v="6723" actId="26606"/>
          <ac:spMkLst>
            <pc:docMk/>
            <pc:sldMk cId="658502796" sldId="273"/>
            <ac:spMk id="14" creationId="{2B97F24A-32CE-4C1C-A50D-3016B394DCFB}"/>
          </ac:spMkLst>
        </pc:spChg>
        <pc:spChg chg="add">
          <ac:chgData name="友治 三沢" userId="bda06d9b-8bd9-4a43-83f1-3c8088a68f51" providerId="ADAL" clId="{BC99988D-29B2-4704-840B-12B6A7E2782C}" dt="2022-06-04T14:20:46.274" v="6723" actId="26606"/>
          <ac:spMkLst>
            <pc:docMk/>
            <pc:sldMk cId="658502796" sldId="273"/>
            <ac:spMk id="16" creationId="{CD8B4F24-440B-49E9-B85D-733523DC064B}"/>
          </ac:spMkLst>
        </pc:spChg>
        <pc:grpChg chg="add mod">
          <ac:chgData name="友治 三沢" userId="bda06d9b-8bd9-4a43-83f1-3c8088a68f51" providerId="ADAL" clId="{BC99988D-29B2-4704-840B-12B6A7E2782C}" dt="2022-06-04T14:20:46.274" v="6723" actId="26606"/>
          <ac:grpSpMkLst>
            <pc:docMk/>
            <pc:sldMk cId="658502796" sldId="273"/>
            <ac:grpSpMk id="4" creationId="{0C008276-C53C-2AB4-113A-C219AC4A689C}"/>
          </ac:grpSpMkLst>
        </pc:grpChg>
        <pc:picChg chg="add mod">
          <ac:chgData name="友治 三沢" userId="bda06d9b-8bd9-4a43-83f1-3c8088a68f51" providerId="ADAL" clId="{BC99988D-29B2-4704-840B-12B6A7E2782C}" dt="2022-05-29T14:47:08.745" v="151" actId="1076"/>
          <ac:picMkLst>
            <pc:docMk/>
            <pc:sldMk cId="658502796" sldId="273"/>
            <ac:picMk id="5" creationId="{5507FC07-85E1-BF11-AF8E-50ADBAD8A080}"/>
          </ac:picMkLst>
        </pc:picChg>
      </pc:sldChg>
      <pc:sldChg chg="addSp delSp modSp new mod setBg">
        <pc:chgData name="友治 三沢" userId="bda06d9b-8bd9-4a43-83f1-3c8088a68f51" providerId="ADAL" clId="{BC99988D-29B2-4704-840B-12B6A7E2782C}" dt="2022-06-04T15:32:52.413" v="9990" actId="20577"/>
        <pc:sldMkLst>
          <pc:docMk/>
          <pc:sldMk cId="1792861842" sldId="274"/>
        </pc:sldMkLst>
        <pc:spChg chg="mod">
          <ac:chgData name="友治 三沢" userId="bda06d9b-8bd9-4a43-83f1-3c8088a68f51" providerId="ADAL" clId="{BC99988D-29B2-4704-840B-12B6A7E2782C}" dt="2022-06-04T14:45:39.429" v="7251" actId="20577"/>
          <ac:spMkLst>
            <pc:docMk/>
            <pc:sldMk cId="1792861842" sldId="274"/>
            <ac:spMk id="2" creationId="{C7A4E7AC-EEE7-A6C0-28B6-E2EECFF91BA2}"/>
          </ac:spMkLst>
        </pc:spChg>
        <pc:spChg chg="mod">
          <ac:chgData name="友治 三沢" userId="bda06d9b-8bd9-4a43-83f1-3c8088a68f51" providerId="ADAL" clId="{BC99988D-29B2-4704-840B-12B6A7E2782C}" dt="2022-06-04T14:49:48.972" v="7577" actId="20577"/>
          <ac:spMkLst>
            <pc:docMk/>
            <pc:sldMk cId="1792861842" sldId="274"/>
            <ac:spMk id="3" creationId="{AD8E7597-6F64-80F2-87E1-88C3088A2848}"/>
          </ac:spMkLst>
        </pc:spChg>
        <pc:spChg chg="add mod">
          <ac:chgData name="友治 三沢" userId="bda06d9b-8bd9-4a43-83f1-3c8088a68f51" providerId="ADAL" clId="{BC99988D-29B2-4704-840B-12B6A7E2782C}" dt="2022-05-31T15:46:39.969" v="627" actId="1036"/>
          <ac:spMkLst>
            <pc:docMk/>
            <pc:sldMk cId="1792861842" sldId="274"/>
            <ac:spMk id="9" creationId="{42B0CED2-3EDD-04DE-46D2-6440ECFC09B8}"/>
          </ac:spMkLst>
        </pc:spChg>
        <pc:spChg chg="add mod">
          <ac:chgData name="友治 三沢" userId="bda06d9b-8bd9-4a43-83f1-3c8088a68f51" providerId="ADAL" clId="{BC99988D-29B2-4704-840B-12B6A7E2782C}" dt="2022-05-31T15:46:39.969" v="627" actId="1036"/>
          <ac:spMkLst>
            <pc:docMk/>
            <pc:sldMk cId="1792861842" sldId="274"/>
            <ac:spMk id="10" creationId="{F4A49547-8902-37BC-C41B-0EFAD3294328}"/>
          </ac:spMkLst>
        </pc:spChg>
        <pc:spChg chg="add del mod">
          <ac:chgData name="友治 三沢" userId="bda06d9b-8bd9-4a43-83f1-3c8088a68f51" providerId="ADAL" clId="{BC99988D-29B2-4704-840B-12B6A7E2782C}" dt="2022-05-29T17:04:07.791" v="495" actId="478"/>
          <ac:spMkLst>
            <pc:docMk/>
            <pc:sldMk cId="1792861842" sldId="274"/>
            <ac:spMk id="11" creationId="{529B2EB3-517D-3EA0-A323-AD4789DA1497}"/>
          </ac:spMkLst>
        </pc:spChg>
        <pc:spChg chg="add mod">
          <ac:chgData name="友治 三沢" userId="bda06d9b-8bd9-4a43-83f1-3c8088a68f51" providerId="ADAL" clId="{BC99988D-29B2-4704-840B-12B6A7E2782C}" dt="2022-05-31T15:46:39.969" v="627" actId="1036"/>
          <ac:spMkLst>
            <pc:docMk/>
            <pc:sldMk cId="1792861842" sldId="274"/>
            <ac:spMk id="13" creationId="{1B2FD58E-1B11-12F7-B07B-EBFA8DCEA6AB}"/>
          </ac:spMkLst>
        </pc:spChg>
        <pc:spChg chg="add mod">
          <ac:chgData name="友治 三沢" userId="bda06d9b-8bd9-4a43-83f1-3c8088a68f51" providerId="ADAL" clId="{BC99988D-29B2-4704-840B-12B6A7E2782C}" dt="2022-06-04T15:32:52.413" v="9990" actId="20577"/>
          <ac:spMkLst>
            <pc:docMk/>
            <pc:sldMk cId="1792861842" sldId="274"/>
            <ac:spMk id="16" creationId="{2175F50A-2934-08C1-2BEF-05BCA7AE3A2D}"/>
          </ac:spMkLst>
        </pc:spChg>
        <pc:spChg chg="add">
          <ac:chgData name="友治 三沢" userId="bda06d9b-8bd9-4a43-83f1-3c8088a68f51" providerId="ADAL" clId="{BC99988D-29B2-4704-840B-12B6A7E2782C}" dt="2022-06-04T14:45:13.490" v="7193" actId="26606"/>
          <ac:spMkLst>
            <pc:docMk/>
            <pc:sldMk cId="1792861842" sldId="274"/>
            <ac:spMk id="18" creationId="{2B566528-1B12-4246-9431-5C2D7D081168}"/>
          </ac:spMkLst>
        </pc:spChg>
        <pc:grpChg chg="add mod">
          <ac:chgData name="友治 三沢" userId="bda06d9b-8bd9-4a43-83f1-3c8088a68f51" providerId="ADAL" clId="{BC99988D-29B2-4704-840B-12B6A7E2782C}" dt="2022-06-04T14:46:17.492" v="7294" actId="1076"/>
          <ac:grpSpMkLst>
            <pc:docMk/>
            <pc:sldMk cId="1792861842" sldId="274"/>
            <ac:grpSpMk id="4" creationId="{316BFFF8-F695-7956-6461-225284E870CC}"/>
          </ac:grpSpMkLst>
        </pc:grpChg>
        <pc:grpChg chg="add">
          <ac:chgData name="友治 三沢" userId="bda06d9b-8bd9-4a43-83f1-3c8088a68f51" providerId="ADAL" clId="{BC99988D-29B2-4704-840B-12B6A7E2782C}" dt="2022-06-04T14:45:13.490" v="7193" actId="26606"/>
          <ac:grpSpMkLst>
            <pc:docMk/>
            <pc:sldMk cId="1792861842" sldId="274"/>
            <ac:grpSpMk id="20" creationId="{828A5161-06F1-46CF-8AD7-844680A59E13}"/>
          </ac:grpSpMkLst>
        </pc:grpChg>
        <pc:grpChg chg="add">
          <ac:chgData name="友治 三沢" userId="bda06d9b-8bd9-4a43-83f1-3c8088a68f51" providerId="ADAL" clId="{BC99988D-29B2-4704-840B-12B6A7E2782C}" dt="2022-06-04T14:45:13.490" v="7193" actId="26606"/>
          <ac:grpSpMkLst>
            <pc:docMk/>
            <pc:sldMk cId="1792861842" sldId="274"/>
            <ac:grpSpMk id="24" creationId="{5995D10D-E9C9-47DB-AE7E-801FEF38F5C9}"/>
          </ac:grpSpMkLst>
        </pc:grpChg>
        <pc:picChg chg="add mod">
          <ac:chgData name="友治 三沢" userId="bda06d9b-8bd9-4a43-83f1-3c8088a68f51" providerId="ADAL" clId="{BC99988D-29B2-4704-840B-12B6A7E2782C}" dt="2022-05-31T15:46:39.969" v="627" actId="1036"/>
          <ac:picMkLst>
            <pc:docMk/>
            <pc:sldMk cId="1792861842" sldId="274"/>
            <ac:picMk id="5" creationId="{48224664-A80E-6B12-D42E-CA8CEB6F6A45}"/>
          </ac:picMkLst>
        </pc:picChg>
        <pc:picChg chg="add del">
          <ac:chgData name="友治 三沢" userId="bda06d9b-8bd9-4a43-83f1-3c8088a68f51" providerId="ADAL" clId="{BC99988D-29B2-4704-840B-12B6A7E2782C}" dt="2022-05-29T16:34:00.546" v="258" actId="22"/>
          <ac:picMkLst>
            <pc:docMk/>
            <pc:sldMk cId="1792861842" sldId="274"/>
            <ac:picMk id="7" creationId="{EB46531A-6865-651D-834E-350EEDABE297}"/>
          </ac:picMkLst>
        </pc:picChg>
      </pc:sldChg>
      <pc:sldChg chg="addSp delSp modSp new mod setBg">
        <pc:chgData name="友治 三沢" userId="bda06d9b-8bd9-4a43-83f1-3c8088a68f51" providerId="ADAL" clId="{BC99988D-29B2-4704-840B-12B6A7E2782C}" dt="2022-06-04T08:54:35.444" v="3089" actId="20577"/>
        <pc:sldMkLst>
          <pc:docMk/>
          <pc:sldMk cId="2562189018" sldId="275"/>
        </pc:sldMkLst>
        <pc:spChg chg="mod">
          <ac:chgData name="友治 三沢" userId="bda06d9b-8bd9-4a43-83f1-3c8088a68f51" providerId="ADAL" clId="{BC99988D-29B2-4704-840B-12B6A7E2782C}" dt="2022-06-04T08:53:59.895" v="2956" actId="26606"/>
          <ac:spMkLst>
            <pc:docMk/>
            <pc:sldMk cId="2562189018" sldId="275"/>
            <ac:spMk id="2" creationId="{B3AD8F2A-3B4A-4F4D-219C-640B5B24FA22}"/>
          </ac:spMkLst>
        </pc:spChg>
        <pc:spChg chg="mod">
          <ac:chgData name="友治 三沢" userId="bda06d9b-8bd9-4a43-83f1-3c8088a68f51" providerId="ADAL" clId="{BC99988D-29B2-4704-840B-12B6A7E2782C}" dt="2022-06-04T08:54:35.444" v="3089" actId="20577"/>
          <ac:spMkLst>
            <pc:docMk/>
            <pc:sldMk cId="2562189018" sldId="275"/>
            <ac:spMk id="3" creationId="{4029E93B-18A8-2E11-A2C4-52C425CB2E22}"/>
          </ac:spMkLst>
        </pc:spChg>
        <pc:spChg chg="add mod ord">
          <ac:chgData name="友治 三沢" userId="bda06d9b-8bd9-4a43-83f1-3c8088a68f51" providerId="ADAL" clId="{BC99988D-29B2-4704-840B-12B6A7E2782C}" dt="2022-05-29T16:14:34.184" v="177" actId="166"/>
          <ac:spMkLst>
            <pc:docMk/>
            <pc:sldMk cId="2562189018" sldId="275"/>
            <ac:spMk id="7" creationId="{2A7FC8E7-41B7-5F53-3AD3-50E1F466FFCF}"/>
          </ac:spMkLst>
        </pc:spChg>
        <pc:spChg chg="add mod ord">
          <ac:chgData name="友治 三沢" userId="bda06d9b-8bd9-4a43-83f1-3c8088a68f51" providerId="ADAL" clId="{BC99988D-29B2-4704-840B-12B6A7E2782C}" dt="2022-05-29T16:14:34.184" v="177" actId="166"/>
          <ac:spMkLst>
            <pc:docMk/>
            <pc:sldMk cId="2562189018" sldId="275"/>
            <ac:spMk id="9" creationId="{18200A62-2810-B8B6-5D31-94F491D0E643}"/>
          </ac:spMkLst>
        </pc:spChg>
        <pc:spChg chg="add">
          <ac:chgData name="友治 三沢" userId="bda06d9b-8bd9-4a43-83f1-3c8088a68f51" providerId="ADAL" clId="{BC99988D-29B2-4704-840B-12B6A7E2782C}" dt="2022-06-04T08:53:59.895" v="2956" actId="26606"/>
          <ac:spMkLst>
            <pc:docMk/>
            <pc:sldMk cId="2562189018" sldId="275"/>
            <ac:spMk id="16" creationId="{2B97F24A-32CE-4C1C-A50D-3016B394DCFB}"/>
          </ac:spMkLst>
        </pc:spChg>
        <pc:spChg chg="add">
          <ac:chgData name="友治 三沢" userId="bda06d9b-8bd9-4a43-83f1-3c8088a68f51" providerId="ADAL" clId="{BC99988D-29B2-4704-840B-12B6A7E2782C}" dt="2022-06-04T08:53:59.895" v="2956" actId="26606"/>
          <ac:spMkLst>
            <pc:docMk/>
            <pc:sldMk cId="2562189018" sldId="275"/>
            <ac:spMk id="18" creationId="{CD8B4F24-440B-49E9-B85D-733523DC064B}"/>
          </ac:spMkLst>
        </pc:spChg>
        <pc:grpChg chg="add mod">
          <ac:chgData name="友治 三沢" userId="bda06d9b-8bd9-4a43-83f1-3c8088a68f51" providerId="ADAL" clId="{BC99988D-29B2-4704-840B-12B6A7E2782C}" dt="2022-06-04T08:53:59.895" v="2956" actId="26606"/>
          <ac:grpSpMkLst>
            <pc:docMk/>
            <pc:sldMk cId="2562189018" sldId="275"/>
            <ac:grpSpMk id="4" creationId="{9FEE2E89-B1A9-0B83-AAB1-06BBC3E32A42}"/>
          </ac:grpSpMkLst>
        </pc:grpChg>
        <pc:picChg chg="add del mod">
          <ac:chgData name="友治 三沢" userId="bda06d9b-8bd9-4a43-83f1-3c8088a68f51" providerId="ADAL" clId="{BC99988D-29B2-4704-840B-12B6A7E2782C}" dt="2022-05-29T16:14:21.728" v="173" actId="478"/>
          <ac:picMkLst>
            <pc:docMk/>
            <pc:sldMk cId="2562189018" sldId="275"/>
            <ac:picMk id="5" creationId="{C866D224-F241-0B5B-D609-FD63C57E6812}"/>
          </ac:picMkLst>
        </pc:picChg>
        <pc:picChg chg="add mod">
          <ac:chgData name="友治 三沢" userId="bda06d9b-8bd9-4a43-83f1-3c8088a68f51" providerId="ADAL" clId="{BC99988D-29B2-4704-840B-12B6A7E2782C}" dt="2022-05-29T16:14:39.175" v="178" actId="1076"/>
          <ac:picMkLst>
            <pc:docMk/>
            <pc:sldMk cId="2562189018" sldId="275"/>
            <ac:picMk id="11" creationId="{BB98817F-34DA-3564-ED30-32DBACE6946E}"/>
          </ac:picMkLst>
        </pc:picChg>
      </pc:sldChg>
      <pc:sldChg chg="addSp modSp new mod setBg">
        <pc:chgData name="友治 三沢" userId="bda06d9b-8bd9-4a43-83f1-3c8088a68f51" providerId="ADAL" clId="{BC99988D-29B2-4704-840B-12B6A7E2782C}" dt="2022-06-04T08:55:33.033" v="3245" actId="20577"/>
        <pc:sldMkLst>
          <pc:docMk/>
          <pc:sldMk cId="3838554184" sldId="276"/>
        </pc:sldMkLst>
        <pc:spChg chg="mod">
          <ac:chgData name="友治 三沢" userId="bda06d9b-8bd9-4a43-83f1-3c8088a68f51" providerId="ADAL" clId="{BC99988D-29B2-4704-840B-12B6A7E2782C}" dt="2022-06-04T08:54:58.530" v="3107" actId="20577"/>
          <ac:spMkLst>
            <pc:docMk/>
            <pc:sldMk cId="3838554184" sldId="276"/>
            <ac:spMk id="2" creationId="{FB4178EF-6E93-A18A-3C3B-B57125B9E36E}"/>
          </ac:spMkLst>
        </pc:spChg>
        <pc:spChg chg="mod">
          <ac:chgData name="友治 三沢" userId="bda06d9b-8bd9-4a43-83f1-3c8088a68f51" providerId="ADAL" clId="{BC99988D-29B2-4704-840B-12B6A7E2782C}" dt="2022-06-04T08:55:33.033" v="3245" actId="20577"/>
          <ac:spMkLst>
            <pc:docMk/>
            <pc:sldMk cId="3838554184" sldId="276"/>
            <ac:spMk id="3" creationId="{79991CA5-0FC6-681E-E03E-6AF929266ADF}"/>
          </ac:spMkLst>
        </pc:spChg>
        <pc:spChg chg="add mod">
          <ac:chgData name="友治 三沢" userId="bda06d9b-8bd9-4a43-83f1-3c8088a68f51" providerId="ADAL" clId="{BC99988D-29B2-4704-840B-12B6A7E2782C}" dt="2022-05-29T16:14:01.547" v="172" actId="1076"/>
          <ac:spMkLst>
            <pc:docMk/>
            <pc:sldMk cId="3838554184" sldId="276"/>
            <ac:spMk id="7" creationId="{F6A43B8C-8282-3898-17A2-DBA3DDD10FB8}"/>
          </ac:spMkLst>
        </pc:spChg>
        <pc:spChg chg="add">
          <ac:chgData name="友治 三沢" userId="bda06d9b-8bd9-4a43-83f1-3c8088a68f51" providerId="ADAL" clId="{BC99988D-29B2-4704-840B-12B6A7E2782C}" dt="2022-06-04T08:54:47.356" v="3091" actId="26606"/>
          <ac:spMkLst>
            <pc:docMk/>
            <pc:sldMk cId="3838554184" sldId="276"/>
            <ac:spMk id="12" creationId="{2B97F24A-32CE-4C1C-A50D-3016B394DCFB}"/>
          </ac:spMkLst>
        </pc:spChg>
        <pc:spChg chg="add">
          <ac:chgData name="友治 三沢" userId="bda06d9b-8bd9-4a43-83f1-3c8088a68f51" providerId="ADAL" clId="{BC99988D-29B2-4704-840B-12B6A7E2782C}" dt="2022-06-04T08:54:47.356" v="3091" actId="26606"/>
          <ac:spMkLst>
            <pc:docMk/>
            <pc:sldMk cId="3838554184" sldId="276"/>
            <ac:spMk id="14" creationId="{CD8B4F24-440B-49E9-B85D-733523DC064B}"/>
          </ac:spMkLst>
        </pc:spChg>
        <pc:grpChg chg="add mod">
          <ac:chgData name="友治 三沢" userId="bda06d9b-8bd9-4a43-83f1-3c8088a68f51" providerId="ADAL" clId="{BC99988D-29B2-4704-840B-12B6A7E2782C}" dt="2022-06-04T08:54:47.356" v="3091" actId="26606"/>
          <ac:grpSpMkLst>
            <pc:docMk/>
            <pc:sldMk cId="3838554184" sldId="276"/>
            <ac:grpSpMk id="4" creationId="{E70BDBA9-5C15-3BD1-1BAE-2995184E8A5D}"/>
          </ac:grpSpMkLst>
        </pc:grpChg>
        <pc:picChg chg="add mod">
          <ac:chgData name="友治 三沢" userId="bda06d9b-8bd9-4a43-83f1-3c8088a68f51" providerId="ADAL" clId="{BC99988D-29B2-4704-840B-12B6A7E2782C}" dt="2022-05-29T16:13:51.982" v="170" actId="1076"/>
          <ac:picMkLst>
            <pc:docMk/>
            <pc:sldMk cId="3838554184" sldId="276"/>
            <ac:picMk id="5" creationId="{5F9DCFAE-507A-6378-673E-44F8DD7D62C8}"/>
          </ac:picMkLst>
        </pc:picChg>
      </pc:sldChg>
      <pc:sldChg chg="addSp modSp new mod setBg">
        <pc:chgData name="友治 三沢" userId="bda06d9b-8bd9-4a43-83f1-3c8088a68f51" providerId="ADAL" clId="{BC99988D-29B2-4704-840B-12B6A7E2782C}" dt="2022-06-04T08:57:13.630" v="3484" actId="20577"/>
        <pc:sldMkLst>
          <pc:docMk/>
          <pc:sldMk cId="1736827867" sldId="277"/>
        </pc:sldMkLst>
        <pc:spChg chg="mod">
          <ac:chgData name="友治 三沢" userId="bda06d9b-8bd9-4a43-83f1-3c8088a68f51" providerId="ADAL" clId="{BC99988D-29B2-4704-840B-12B6A7E2782C}" dt="2022-06-04T08:56:00.382" v="3282" actId="27636"/>
          <ac:spMkLst>
            <pc:docMk/>
            <pc:sldMk cId="1736827867" sldId="277"/>
            <ac:spMk id="2" creationId="{203F7012-5732-642C-ADB5-DCFCC6DBFE72}"/>
          </ac:spMkLst>
        </pc:spChg>
        <pc:spChg chg="mod">
          <ac:chgData name="友治 三沢" userId="bda06d9b-8bd9-4a43-83f1-3c8088a68f51" providerId="ADAL" clId="{BC99988D-29B2-4704-840B-12B6A7E2782C}" dt="2022-06-04T08:57:13.630" v="3484" actId="20577"/>
          <ac:spMkLst>
            <pc:docMk/>
            <pc:sldMk cId="1736827867" sldId="277"/>
            <ac:spMk id="3" creationId="{25C0F5ED-9750-70FB-944C-A5A7C188F7CF}"/>
          </ac:spMkLst>
        </pc:spChg>
        <pc:spChg chg="add mod">
          <ac:chgData name="友治 三沢" userId="bda06d9b-8bd9-4a43-83f1-3c8088a68f51" providerId="ADAL" clId="{BC99988D-29B2-4704-840B-12B6A7E2782C}" dt="2022-05-29T16:15:50.721" v="184" actId="1076"/>
          <ac:spMkLst>
            <pc:docMk/>
            <pc:sldMk cId="1736827867" sldId="277"/>
            <ac:spMk id="7" creationId="{8AC16508-5660-3ADB-A1E5-C095A9E29D1B}"/>
          </ac:spMkLst>
        </pc:spChg>
        <pc:spChg chg="add">
          <ac:chgData name="友治 三沢" userId="bda06d9b-8bd9-4a43-83f1-3c8088a68f51" providerId="ADAL" clId="{BC99988D-29B2-4704-840B-12B6A7E2782C}" dt="2022-06-04T08:55:45.238" v="3247" actId="26606"/>
          <ac:spMkLst>
            <pc:docMk/>
            <pc:sldMk cId="1736827867" sldId="277"/>
            <ac:spMk id="12" creationId="{2B97F24A-32CE-4C1C-A50D-3016B394DCFB}"/>
          </ac:spMkLst>
        </pc:spChg>
        <pc:spChg chg="add">
          <ac:chgData name="友治 三沢" userId="bda06d9b-8bd9-4a43-83f1-3c8088a68f51" providerId="ADAL" clId="{BC99988D-29B2-4704-840B-12B6A7E2782C}" dt="2022-06-04T08:55:45.238" v="3247" actId="26606"/>
          <ac:spMkLst>
            <pc:docMk/>
            <pc:sldMk cId="1736827867" sldId="277"/>
            <ac:spMk id="14" creationId="{CD8B4F24-440B-49E9-B85D-733523DC064B}"/>
          </ac:spMkLst>
        </pc:spChg>
        <pc:grpChg chg="add mod">
          <ac:chgData name="友治 三沢" userId="bda06d9b-8bd9-4a43-83f1-3c8088a68f51" providerId="ADAL" clId="{BC99988D-29B2-4704-840B-12B6A7E2782C}" dt="2022-06-04T08:55:45.238" v="3247" actId="26606"/>
          <ac:grpSpMkLst>
            <pc:docMk/>
            <pc:sldMk cId="1736827867" sldId="277"/>
            <ac:grpSpMk id="4" creationId="{121C9C23-14C0-35AE-DD64-0B4D7202ABD1}"/>
          </ac:grpSpMkLst>
        </pc:grpChg>
        <pc:picChg chg="add mod">
          <ac:chgData name="友治 三沢" userId="bda06d9b-8bd9-4a43-83f1-3c8088a68f51" providerId="ADAL" clId="{BC99988D-29B2-4704-840B-12B6A7E2782C}" dt="2022-05-29T16:15:41.756" v="182" actId="1076"/>
          <ac:picMkLst>
            <pc:docMk/>
            <pc:sldMk cId="1736827867" sldId="277"/>
            <ac:picMk id="5" creationId="{B40002FE-12BF-3DDB-4198-1ECD51838020}"/>
          </ac:picMkLst>
        </pc:picChg>
      </pc:sldChg>
      <pc:sldChg chg="addSp modSp new mod setBg">
        <pc:chgData name="友治 三沢" userId="bda06d9b-8bd9-4a43-83f1-3c8088a68f51" providerId="ADAL" clId="{BC99988D-29B2-4704-840B-12B6A7E2782C}" dt="2022-06-04T08:58:24.979" v="3717" actId="20577"/>
        <pc:sldMkLst>
          <pc:docMk/>
          <pc:sldMk cId="369756496" sldId="278"/>
        </pc:sldMkLst>
        <pc:spChg chg="mod">
          <ac:chgData name="友治 三沢" userId="bda06d9b-8bd9-4a43-83f1-3c8088a68f51" providerId="ADAL" clId="{BC99988D-29B2-4704-840B-12B6A7E2782C}" dt="2022-06-04T08:57:39.700" v="3513" actId="20577"/>
          <ac:spMkLst>
            <pc:docMk/>
            <pc:sldMk cId="369756496" sldId="278"/>
            <ac:spMk id="2" creationId="{979632B3-5790-D6AC-DF47-FA1C845F2392}"/>
          </ac:spMkLst>
        </pc:spChg>
        <pc:spChg chg="mod">
          <ac:chgData name="友治 三沢" userId="bda06d9b-8bd9-4a43-83f1-3c8088a68f51" providerId="ADAL" clId="{BC99988D-29B2-4704-840B-12B6A7E2782C}" dt="2022-06-04T08:58:24.979" v="3717" actId="20577"/>
          <ac:spMkLst>
            <pc:docMk/>
            <pc:sldMk cId="369756496" sldId="278"/>
            <ac:spMk id="3" creationId="{7B30DC00-572B-94C9-423B-634F435DF8DF}"/>
          </ac:spMkLst>
        </pc:spChg>
        <pc:spChg chg="add mod">
          <ac:chgData name="友治 三沢" userId="bda06d9b-8bd9-4a43-83f1-3c8088a68f51" providerId="ADAL" clId="{BC99988D-29B2-4704-840B-12B6A7E2782C}" dt="2022-05-29T16:17:34.712" v="191" actId="14100"/>
          <ac:spMkLst>
            <pc:docMk/>
            <pc:sldMk cId="369756496" sldId="278"/>
            <ac:spMk id="7" creationId="{8105A572-BBA7-A2E1-773C-81DA5F93CC44}"/>
          </ac:spMkLst>
        </pc:spChg>
        <pc:spChg chg="add">
          <ac:chgData name="友治 三沢" userId="bda06d9b-8bd9-4a43-83f1-3c8088a68f51" providerId="ADAL" clId="{BC99988D-29B2-4704-840B-12B6A7E2782C}" dt="2022-06-04T08:57:30.393" v="3486" actId="26606"/>
          <ac:spMkLst>
            <pc:docMk/>
            <pc:sldMk cId="369756496" sldId="278"/>
            <ac:spMk id="12" creationId="{2B97F24A-32CE-4C1C-A50D-3016B394DCFB}"/>
          </ac:spMkLst>
        </pc:spChg>
        <pc:spChg chg="add">
          <ac:chgData name="友治 三沢" userId="bda06d9b-8bd9-4a43-83f1-3c8088a68f51" providerId="ADAL" clId="{BC99988D-29B2-4704-840B-12B6A7E2782C}" dt="2022-06-04T08:57:30.393" v="3486" actId="26606"/>
          <ac:spMkLst>
            <pc:docMk/>
            <pc:sldMk cId="369756496" sldId="278"/>
            <ac:spMk id="14" creationId="{CD8B4F24-440B-49E9-B85D-733523DC064B}"/>
          </ac:spMkLst>
        </pc:spChg>
        <pc:grpChg chg="add mod">
          <ac:chgData name="友治 三沢" userId="bda06d9b-8bd9-4a43-83f1-3c8088a68f51" providerId="ADAL" clId="{BC99988D-29B2-4704-840B-12B6A7E2782C}" dt="2022-06-04T08:57:30.393" v="3486" actId="26606"/>
          <ac:grpSpMkLst>
            <pc:docMk/>
            <pc:sldMk cId="369756496" sldId="278"/>
            <ac:grpSpMk id="4" creationId="{5BB04C03-E773-A078-8365-1CF4C99CDB73}"/>
          </ac:grpSpMkLst>
        </pc:grpChg>
        <pc:picChg chg="add mod">
          <ac:chgData name="友治 三沢" userId="bda06d9b-8bd9-4a43-83f1-3c8088a68f51" providerId="ADAL" clId="{BC99988D-29B2-4704-840B-12B6A7E2782C}" dt="2022-05-29T16:17:22.421" v="188" actId="1076"/>
          <ac:picMkLst>
            <pc:docMk/>
            <pc:sldMk cId="369756496" sldId="278"/>
            <ac:picMk id="5" creationId="{47483E06-92C8-510A-61F8-C04244705CE4}"/>
          </ac:picMkLst>
        </pc:picChg>
      </pc:sldChg>
      <pc:sldChg chg="addSp modSp new mod setBg">
        <pc:chgData name="友治 三沢" userId="bda06d9b-8bd9-4a43-83f1-3c8088a68f51" providerId="ADAL" clId="{BC99988D-29B2-4704-840B-12B6A7E2782C}" dt="2022-06-04T11:50:13.685" v="4033" actId="20577"/>
        <pc:sldMkLst>
          <pc:docMk/>
          <pc:sldMk cId="847498094" sldId="279"/>
        </pc:sldMkLst>
        <pc:spChg chg="mod">
          <ac:chgData name="友治 三沢" userId="bda06d9b-8bd9-4a43-83f1-3c8088a68f51" providerId="ADAL" clId="{BC99988D-29B2-4704-840B-12B6A7E2782C}" dt="2022-06-04T11:35:06.656" v="3773" actId="20577"/>
          <ac:spMkLst>
            <pc:docMk/>
            <pc:sldMk cId="847498094" sldId="279"/>
            <ac:spMk id="2" creationId="{03F4A653-6BC8-6BD0-64EC-ABC404078F10}"/>
          </ac:spMkLst>
        </pc:spChg>
        <pc:spChg chg="mod">
          <ac:chgData name="友治 三沢" userId="bda06d9b-8bd9-4a43-83f1-3c8088a68f51" providerId="ADAL" clId="{BC99988D-29B2-4704-840B-12B6A7E2782C}" dt="2022-06-04T11:50:13.685" v="4033" actId="20577"/>
          <ac:spMkLst>
            <pc:docMk/>
            <pc:sldMk cId="847498094" sldId="279"/>
            <ac:spMk id="3" creationId="{2ED4F8C6-87E5-6855-A20D-9C6CBA9F22D8}"/>
          </ac:spMkLst>
        </pc:spChg>
        <pc:spChg chg="add mod">
          <ac:chgData name="友治 三沢" userId="bda06d9b-8bd9-4a43-83f1-3c8088a68f51" providerId="ADAL" clId="{BC99988D-29B2-4704-840B-12B6A7E2782C}" dt="2022-05-29T16:18:51.949" v="203" actId="14100"/>
          <ac:spMkLst>
            <pc:docMk/>
            <pc:sldMk cId="847498094" sldId="279"/>
            <ac:spMk id="7" creationId="{0DD8D28A-6A05-68B4-170B-E5B4AB62CFB2}"/>
          </ac:spMkLst>
        </pc:spChg>
        <pc:spChg chg="add">
          <ac:chgData name="友治 三沢" userId="bda06d9b-8bd9-4a43-83f1-3c8088a68f51" providerId="ADAL" clId="{BC99988D-29B2-4704-840B-12B6A7E2782C}" dt="2022-06-04T11:28:23.874" v="3719" actId="26606"/>
          <ac:spMkLst>
            <pc:docMk/>
            <pc:sldMk cId="847498094" sldId="279"/>
            <ac:spMk id="12" creationId="{2B97F24A-32CE-4C1C-A50D-3016B394DCFB}"/>
          </ac:spMkLst>
        </pc:spChg>
        <pc:spChg chg="add">
          <ac:chgData name="友治 三沢" userId="bda06d9b-8bd9-4a43-83f1-3c8088a68f51" providerId="ADAL" clId="{BC99988D-29B2-4704-840B-12B6A7E2782C}" dt="2022-06-04T11:28:23.874" v="3719" actId="26606"/>
          <ac:spMkLst>
            <pc:docMk/>
            <pc:sldMk cId="847498094" sldId="279"/>
            <ac:spMk id="14" creationId="{CD8B4F24-440B-49E9-B85D-733523DC064B}"/>
          </ac:spMkLst>
        </pc:spChg>
        <pc:grpChg chg="add mod">
          <ac:chgData name="友治 三沢" userId="bda06d9b-8bd9-4a43-83f1-3c8088a68f51" providerId="ADAL" clId="{BC99988D-29B2-4704-840B-12B6A7E2782C}" dt="2022-06-04T11:28:23.874" v="3719" actId="26606"/>
          <ac:grpSpMkLst>
            <pc:docMk/>
            <pc:sldMk cId="847498094" sldId="279"/>
            <ac:grpSpMk id="4" creationId="{D116D3FF-AF1F-7C61-3F3E-4A25E328F383}"/>
          </ac:grpSpMkLst>
        </pc:grpChg>
        <pc:picChg chg="add mod">
          <ac:chgData name="友治 三沢" userId="bda06d9b-8bd9-4a43-83f1-3c8088a68f51" providerId="ADAL" clId="{BC99988D-29B2-4704-840B-12B6A7E2782C}" dt="2022-05-29T16:18:41.603" v="200" actId="1076"/>
          <ac:picMkLst>
            <pc:docMk/>
            <pc:sldMk cId="847498094" sldId="279"/>
            <ac:picMk id="5" creationId="{E1DDBC86-9EFA-A0D3-5FF7-8B93889C674F}"/>
          </ac:picMkLst>
        </pc:picChg>
      </pc:sldChg>
      <pc:sldChg chg="addSp modSp new mod setBg">
        <pc:chgData name="友治 三沢" userId="bda06d9b-8bd9-4a43-83f1-3c8088a68f51" providerId="ADAL" clId="{BC99988D-29B2-4704-840B-12B6A7E2782C}" dt="2022-06-04T12:11:16.040" v="4399" actId="20577"/>
        <pc:sldMkLst>
          <pc:docMk/>
          <pc:sldMk cId="3677618792" sldId="280"/>
        </pc:sldMkLst>
        <pc:spChg chg="mod">
          <ac:chgData name="友治 三沢" userId="bda06d9b-8bd9-4a43-83f1-3c8088a68f51" providerId="ADAL" clId="{BC99988D-29B2-4704-840B-12B6A7E2782C}" dt="2022-06-04T12:09:38.469" v="4189" actId="20577"/>
          <ac:spMkLst>
            <pc:docMk/>
            <pc:sldMk cId="3677618792" sldId="280"/>
            <ac:spMk id="2" creationId="{AF8D75D4-47AD-2BBF-8E11-D0FBDB45394C}"/>
          </ac:spMkLst>
        </pc:spChg>
        <pc:spChg chg="mod">
          <ac:chgData name="友治 三沢" userId="bda06d9b-8bd9-4a43-83f1-3c8088a68f51" providerId="ADAL" clId="{BC99988D-29B2-4704-840B-12B6A7E2782C}" dt="2022-06-04T12:11:16.040" v="4399" actId="20577"/>
          <ac:spMkLst>
            <pc:docMk/>
            <pc:sldMk cId="3677618792" sldId="280"/>
            <ac:spMk id="3" creationId="{3BCEDCD6-0810-254A-0055-322D6FDD8A0B}"/>
          </ac:spMkLst>
        </pc:spChg>
        <pc:spChg chg="add mod">
          <ac:chgData name="友治 三沢" userId="bda06d9b-8bd9-4a43-83f1-3c8088a68f51" providerId="ADAL" clId="{BC99988D-29B2-4704-840B-12B6A7E2782C}" dt="2022-05-29T16:22:30.897" v="227" actId="14100"/>
          <ac:spMkLst>
            <pc:docMk/>
            <pc:sldMk cId="3677618792" sldId="280"/>
            <ac:spMk id="7" creationId="{609816FF-B798-4BAF-36DE-D0F6D866020C}"/>
          </ac:spMkLst>
        </pc:spChg>
        <pc:spChg chg="add mod">
          <ac:chgData name="友治 三沢" userId="bda06d9b-8bd9-4a43-83f1-3c8088a68f51" providerId="ADAL" clId="{BC99988D-29B2-4704-840B-12B6A7E2782C}" dt="2022-05-29T16:22:24.423" v="225" actId="14100"/>
          <ac:spMkLst>
            <pc:docMk/>
            <pc:sldMk cId="3677618792" sldId="280"/>
            <ac:spMk id="9" creationId="{CE90A451-1851-2987-2755-B41DE15AC695}"/>
          </ac:spMkLst>
        </pc:spChg>
        <pc:spChg chg="add mod">
          <ac:chgData name="友治 三沢" userId="bda06d9b-8bd9-4a43-83f1-3c8088a68f51" providerId="ADAL" clId="{BC99988D-29B2-4704-840B-12B6A7E2782C}" dt="2022-05-29T16:22:48.887" v="231" actId="14100"/>
          <ac:spMkLst>
            <pc:docMk/>
            <pc:sldMk cId="3677618792" sldId="280"/>
            <ac:spMk id="10" creationId="{A295F5CD-86AD-BBFA-CC94-2CBFA7FF2FEB}"/>
          </ac:spMkLst>
        </pc:spChg>
        <pc:spChg chg="add">
          <ac:chgData name="友治 三沢" userId="bda06d9b-8bd9-4a43-83f1-3c8088a68f51" providerId="ADAL" clId="{BC99988D-29B2-4704-840B-12B6A7E2782C}" dt="2022-06-04T12:09:31.788" v="4171" actId="26606"/>
          <ac:spMkLst>
            <pc:docMk/>
            <pc:sldMk cId="3677618792" sldId="280"/>
            <ac:spMk id="15" creationId="{2B97F24A-32CE-4C1C-A50D-3016B394DCFB}"/>
          </ac:spMkLst>
        </pc:spChg>
        <pc:spChg chg="add">
          <ac:chgData name="友治 三沢" userId="bda06d9b-8bd9-4a43-83f1-3c8088a68f51" providerId="ADAL" clId="{BC99988D-29B2-4704-840B-12B6A7E2782C}" dt="2022-06-04T12:09:31.788" v="4171" actId="26606"/>
          <ac:spMkLst>
            <pc:docMk/>
            <pc:sldMk cId="3677618792" sldId="280"/>
            <ac:spMk id="17" creationId="{CD8B4F24-440B-49E9-B85D-733523DC064B}"/>
          </ac:spMkLst>
        </pc:spChg>
        <pc:grpChg chg="add mod">
          <ac:chgData name="友治 三沢" userId="bda06d9b-8bd9-4a43-83f1-3c8088a68f51" providerId="ADAL" clId="{BC99988D-29B2-4704-840B-12B6A7E2782C}" dt="2022-06-04T12:09:31.788" v="4171" actId="26606"/>
          <ac:grpSpMkLst>
            <pc:docMk/>
            <pc:sldMk cId="3677618792" sldId="280"/>
            <ac:grpSpMk id="4" creationId="{19E3434E-E9EA-2097-054F-B3988ED8D078}"/>
          </ac:grpSpMkLst>
        </pc:grpChg>
        <pc:picChg chg="add mod">
          <ac:chgData name="友治 三沢" userId="bda06d9b-8bd9-4a43-83f1-3c8088a68f51" providerId="ADAL" clId="{BC99988D-29B2-4704-840B-12B6A7E2782C}" dt="2022-05-29T16:22:09.689" v="222" actId="1076"/>
          <ac:picMkLst>
            <pc:docMk/>
            <pc:sldMk cId="3677618792" sldId="280"/>
            <ac:picMk id="5" creationId="{B089DFDF-D8BE-6206-F4CC-013E8506CEBF}"/>
          </ac:picMkLst>
        </pc:picChg>
      </pc:sldChg>
      <pc:sldChg chg="addSp modSp new mod ord setBg">
        <pc:chgData name="友治 三沢" userId="bda06d9b-8bd9-4a43-83f1-3c8088a68f51" providerId="ADAL" clId="{BC99988D-29B2-4704-840B-12B6A7E2782C}" dt="2022-06-04T12:09:02.961" v="4169" actId="20577"/>
        <pc:sldMkLst>
          <pc:docMk/>
          <pc:sldMk cId="2926123963" sldId="281"/>
        </pc:sldMkLst>
        <pc:spChg chg="mod">
          <ac:chgData name="友治 三沢" userId="bda06d9b-8bd9-4a43-83f1-3c8088a68f51" providerId="ADAL" clId="{BC99988D-29B2-4704-840B-12B6A7E2782C}" dt="2022-06-04T12:08:16.806" v="4058" actId="20577"/>
          <ac:spMkLst>
            <pc:docMk/>
            <pc:sldMk cId="2926123963" sldId="281"/>
            <ac:spMk id="2" creationId="{DB4F2564-FF8D-EF8C-24A8-1BAA9DBC4F25}"/>
          </ac:spMkLst>
        </pc:spChg>
        <pc:spChg chg="mod">
          <ac:chgData name="友治 三沢" userId="bda06d9b-8bd9-4a43-83f1-3c8088a68f51" providerId="ADAL" clId="{BC99988D-29B2-4704-840B-12B6A7E2782C}" dt="2022-06-04T12:09:02.961" v="4169" actId="20577"/>
          <ac:spMkLst>
            <pc:docMk/>
            <pc:sldMk cId="2926123963" sldId="281"/>
            <ac:spMk id="3" creationId="{C6324E71-E014-F38D-DA0B-3ABC834F43CE}"/>
          </ac:spMkLst>
        </pc:spChg>
        <pc:spChg chg="add mod">
          <ac:chgData name="友治 三沢" userId="bda06d9b-8bd9-4a43-83f1-3c8088a68f51" providerId="ADAL" clId="{BC99988D-29B2-4704-840B-12B6A7E2782C}" dt="2022-05-29T16:20:40.033" v="214" actId="14100"/>
          <ac:spMkLst>
            <pc:docMk/>
            <pc:sldMk cId="2926123963" sldId="281"/>
            <ac:spMk id="7" creationId="{A1C90DAA-0CA4-9FF2-F87B-B6BFA455001E}"/>
          </ac:spMkLst>
        </pc:spChg>
        <pc:spChg chg="add mod">
          <ac:chgData name="友治 三沢" userId="bda06d9b-8bd9-4a43-83f1-3c8088a68f51" providerId="ADAL" clId="{BC99988D-29B2-4704-840B-12B6A7E2782C}" dt="2022-05-29T16:20:46.969" v="218" actId="14100"/>
          <ac:spMkLst>
            <pc:docMk/>
            <pc:sldMk cId="2926123963" sldId="281"/>
            <ac:spMk id="9" creationId="{8B6DE569-1676-EE73-3648-9481E81550F3}"/>
          </ac:spMkLst>
        </pc:spChg>
        <pc:spChg chg="add">
          <ac:chgData name="友治 三沢" userId="bda06d9b-8bd9-4a43-83f1-3c8088a68f51" providerId="ADAL" clId="{BC99988D-29B2-4704-840B-12B6A7E2782C}" dt="2022-06-04T11:50:29.912" v="4035" actId="26606"/>
          <ac:spMkLst>
            <pc:docMk/>
            <pc:sldMk cId="2926123963" sldId="281"/>
            <ac:spMk id="14" creationId="{2B97F24A-32CE-4C1C-A50D-3016B394DCFB}"/>
          </ac:spMkLst>
        </pc:spChg>
        <pc:spChg chg="add">
          <ac:chgData name="友治 三沢" userId="bda06d9b-8bd9-4a43-83f1-3c8088a68f51" providerId="ADAL" clId="{BC99988D-29B2-4704-840B-12B6A7E2782C}" dt="2022-06-04T11:50:29.912" v="4035" actId="26606"/>
          <ac:spMkLst>
            <pc:docMk/>
            <pc:sldMk cId="2926123963" sldId="281"/>
            <ac:spMk id="16" creationId="{CD8B4F24-440B-49E9-B85D-733523DC064B}"/>
          </ac:spMkLst>
        </pc:spChg>
        <pc:grpChg chg="add mod">
          <ac:chgData name="友治 三沢" userId="bda06d9b-8bd9-4a43-83f1-3c8088a68f51" providerId="ADAL" clId="{BC99988D-29B2-4704-840B-12B6A7E2782C}" dt="2022-06-04T11:50:29.912" v="4035" actId="26606"/>
          <ac:grpSpMkLst>
            <pc:docMk/>
            <pc:sldMk cId="2926123963" sldId="281"/>
            <ac:grpSpMk id="4" creationId="{91823BDE-7947-9E2B-AB9E-BC5CE5A98238}"/>
          </ac:grpSpMkLst>
        </pc:grpChg>
        <pc:picChg chg="add mod">
          <ac:chgData name="友治 三沢" userId="bda06d9b-8bd9-4a43-83f1-3c8088a68f51" providerId="ADAL" clId="{BC99988D-29B2-4704-840B-12B6A7E2782C}" dt="2022-05-29T16:20:45.484" v="217" actId="1076"/>
          <ac:picMkLst>
            <pc:docMk/>
            <pc:sldMk cId="2926123963" sldId="281"/>
            <ac:picMk id="5" creationId="{04606DC0-5ED4-38C0-537D-1EC562C5830A}"/>
          </ac:picMkLst>
        </pc:picChg>
      </pc:sldChg>
      <pc:sldChg chg="addSp modSp new mod setBg">
        <pc:chgData name="友治 三沢" userId="bda06d9b-8bd9-4a43-83f1-3c8088a68f51" providerId="ADAL" clId="{BC99988D-29B2-4704-840B-12B6A7E2782C}" dt="2022-06-04T12:12:58.081" v="4616" actId="20577"/>
        <pc:sldMkLst>
          <pc:docMk/>
          <pc:sldMk cId="2407144949" sldId="282"/>
        </pc:sldMkLst>
        <pc:spChg chg="mod">
          <ac:chgData name="友治 三沢" userId="bda06d9b-8bd9-4a43-83f1-3c8088a68f51" providerId="ADAL" clId="{BC99988D-29B2-4704-840B-12B6A7E2782C}" dt="2022-06-04T12:11:57.228" v="4428" actId="20577"/>
          <ac:spMkLst>
            <pc:docMk/>
            <pc:sldMk cId="2407144949" sldId="282"/>
            <ac:spMk id="2" creationId="{3E5041EE-E3FF-91DF-A915-EA9CC3B27443}"/>
          </ac:spMkLst>
        </pc:spChg>
        <pc:spChg chg="mod">
          <ac:chgData name="友治 三沢" userId="bda06d9b-8bd9-4a43-83f1-3c8088a68f51" providerId="ADAL" clId="{BC99988D-29B2-4704-840B-12B6A7E2782C}" dt="2022-06-04T12:12:58.081" v="4616" actId="20577"/>
          <ac:spMkLst>
            <pc:docMk/>
            <pc:sldMk cId="2407144949" sldId="282"/>
            <ac:spMk id="3" creationId="{0A76D899-D6B4-D096-12FF-07C076D623A4}"/>
          </ac:spMkLst>
        </pc:spChg>
        <pc:spChg chg="add mod ord">
          <ac:chgData name="友治 三沢" userId="bda06d9b-8bd9-4a43-83f1-3c8088a68f51" providerId="ADAL" clId="{BC99988D-29B2-4704-840B-12B6A7E2782C}" dt="2022-06-04T12:11:27.595" v="4401" actId="166"/>
          <ac:spMkLst>
            <pc:docMk/>
            <pc:sldMk cId="2407144949" sldId="282"/>
            <ac:spMk id="7" creationId="{082E072C-A14C-372B-973E-ABEAF4BA70B9}"/>
          </ac:spMkLst>
        </pc:spChg>
        <pc:spChg chg="add">
          <ac:chgData name="友治 三沢" userId="bda06d9b-8bd9-4a43-83f1-3c8088a68f51" providerId="ADAL" clId="{BC99988D-29B2-4704-840B-12B6A7E2782C}" dt="2022-06-04T12:11:33.550" v="4403" actId="26606"/>
          <ac:spMkLst>
            <pc:docMk/>
            <pc:sldMk cId="2407144949" sldId="282"/>
            <ac:spMk id="12" creationId="{2B97F24A-32CE-4C1C-A50D-3016B394DCFB}"/>
          </ac:spMkLst>
        </pc:spChg>
        <pc:spChg chg="add">
          <ac:chgData name="友治 三沢" userId="bda06d9b-8bd9-4a43-83f1-3c8088a68f51" providerId="ADAL" clId="{BC99988D-29B2-4704-840B-12B6A7E2782C}" dt="2022-06-04T12:11:33.550" v="4403" actId="26606"/>
          <ac:spMkLst>
            <pc:docMk/>
            <pc:sldMk cId="2407144949" sldId="282"/>
            <ac:spMk id="14" creationId="{CD8B4F24-440B-49E9-B85D-733523DC064B}"/>
          </ac:spMkLst>
        </pc:spChg>
        <pc:grpChg chg="add mod">
          <ac:chgData name="友治 三沢" userId="bda06d9b-8bd9-4a43-83f1-3c8088a68f51" providerId="ADAL" clId="{BC99988D-29B2-4704-840B-12B6A7E2782C}" dt="2022-06-04T12:11:33.550" v="4403" actId="26606"/>
          <ac:grpSpMkLst>
            <pc:docMk/>
            <pc:sldMk cId="2407144949" sldId="282"/>
            <ac:grpSpMk id="4" creationId="{80A6F749-608A-BD03-5715-7723662E3008}"/>
          </ac:grpSpMkLst>
        </pc:grpChg>
        <pc:picChg chg="add mod ord">
          <ac:chgData name="友治 三沢" userId="bda06d9b-8bd9-4a43-83f1-3c8088a68f51" providerId="ADAL" clId="{BC99988D-29B2-4704-840B-12B6A7E2782C}" dt="2022-06-04T12:11:27.595" v="4401" actId="166"/>
          <ac:picMkLst>
            <pc:docMk/>
            <pc:sldMk cId="2407144949" sldId="282"/>
            <ac:picMk id="5" creationId="{5DE98FD0-8AEB-D478-BF46-538A4C36E666}"/>
          </ac:picMkLst>
        </pc:picChg>
      </pc:sldChg>
      <pc:sldChg chg="addSp modSp new mod setBg">
        <pc:chgData name="友治 三沢" userId="bda06d9b-8bd9-4a43-83f1-3c8088a68f51" providerId="ADAL" clId="{BC99988D-29B2-4704-840B-12B6A7E2782C}" dt="2022-06-04T12:46:54.517" v="4976" actId="20577"/>
        <pc:sldMkLst>
          <pc:docMk/>
          <pc:sldMk cId="3761196294" sldId="283"/>
        </pc:sldMkLst>
        <pc:spChg chg="mod">
          <ac:chgData name="友治 三沢" userId="bda06d9b-8bd9-4a43-83f1-3c8088a68f51" providerId="ADAL" clId="{BC99988D-29B2-4704-840B-12B6A7E2782C}" dt="2022-06-04T12:41:49.963" v="4640" actId="20577"/>
          <ac:spMkLst>
            <pc:docMk/>
            <pc:sldMk cId="3761196294" sldId="283"/>
            <ac:spMk id="2" creationId="{AFBE15D6-383B-72DC-6373-1C4D99AE562C}"/>
          </ac:spMkLst>
        </pc:spChg>
        <pc:spChg chg="mod">
          <ac:chgData name="友治 三沢" userId="bda06d9b-8bd9-4a43-83f1-3c8088a68f51" providerId="ADAL" clId="{BC99988D-29B2-4704-840B-12B6A7E2782C}" dt="2022-06-04T12:46:54.517" v="4976" actId="20577"/>
          <ac:spMkLst>
            <pc:docMk/>
            <pc:sldMk cId="3761196294" sldId="283"/>
            <ac:spMk id="3" creationId="{106CF46D-1E0D-914B-1B30-4BCE3F2B49BB}"/>
          </ac:spMkLst>
        </pc:spChg>
        <pc:spChg chg="add mod">
          <ac:chgData name="友治 三沢" userId="bda06d9b-8bd9-4a43-83f1-3c8088a68f51" providerId="ADAL" clId="{BC99988D-29B2-4704-840B-12B6A7E2782C}" dt="2022-05-29T16:28:52.984" v="245" actId="14100"/>
          <ac:spMkLst>
            <pc:docMk/>
            <pc:sldMk cId="3761196294" sldId="283"/>
            <ac:spMk id="7" creationId="{4BB53824-760D-8CA4-26C5-6930E1B740C0}"/>
          </ac:spMkLst>
        </pc:spChg>
        <pc:spChg chg="add">
          <ac:chgData name="友治 三沢" userId="bda06d9b-8bd9-4a43-83f1-3c8088a68f51" providerId="ADAL" clId="{BC99988D-29B2-4704-840B-12B6A7E2782C}" dt="2022-06-04T12:13:20.046" v="4618" actId="26606"/>
          <ac:spMkLst>
            <pc:docMk/>
            <pc:sldMk cId="3761196294" sldId="283"/>
            <ac:spMk id="12" creationId="{2B97F24A-32CE-4C1C-A50D-3016B394DCFB}"/>
          </ac:spMkLst>
        </pc:spChg>
        <pc:spChg chg="add">
          <ac:chgData name="友治 三沢" userId="bda06d9b-8bd9-4a43-83f1-3c8088a68f51" providerId="ADAL" clId="{BC99988D-29B2-4704-840B-12B6A7E2782C}" dt="2022-06-04T12:13:20.046" v="4618" actId="26606"/>
          <ac:spMkLst>
            <pc:docMk/>
            <pc:sldMk cId="3761196294" sldId="283"/>
            <ac:spMk id="14" creationId="{CD8B4F24-440B-49E9-B85D-733523DC064B}"/>
          </ac:spMkLst>
        </pc:spChg>
        <pc:grpChg chg="add mod">
          <ac:chgData name="友治 三沢" userId="bda06d9b-8bd9-4a43-83f1-3c8088a68f51" providerId="ADAL" clId="{BC99988D-29B2-4704-840B-12B6A7E2782C}" dt="2022-06-04T12:13:20.046" v="4618" actId="26606"/>
          <ac:grpSpMkLst>
            <pc:docMk/>
            <pc:sldMk cId="3761196294" sldId="283"/>
            <ac:grpSpMk id="4" creationId="{65591C8B-AE18-0050-8D97-C32B0BA5B2E4}"/>
          </ac:grpSpMkLst>
        </pc:grpChg>
        <pc:picChg chg="add mod">
          <ac:chgData name="友治 三沢" userId="bda06d9b-8bd9-4a43-83f1-3c8088a68f51" providerId="ADAL" clId="{BC99988D-29B2-4704-840B-12B6A7E2782C}" dt="2022-05-29T16:28:43.810" v="242" actId="1076"/>
          <ac:picMkLst>
            <pc:docMk/>
            <pc:sldMk cId="3761196294" sldId="283"/>
            <ac:picMk id="5" creationId="{E22158FA-529B-A815-E231-F12604FCF2B4}"/>
          </ac:picMkLst>
        </pc:picChg>
      </pc:sldChg>
      <pc:sldChg chg="addSp delSp modSp new mod setBg">
        <pc:chgData name="友治 三沢" userId="bda06d9b-8bd9-4a43-83f1-3c8088a68f51" providerId="ADAL" clId="{BC99988D-29B2-4704-840B-12B6A7E2782C}" dt="2022-06-04T12:47:57.314" v="5105" actId="20577"/>
        <pc:sldMkLst>
          <pc:docMk/>
          <pc:sldMk cId="1399564889" sldId="284"/>
        </pc:sldMkLst>
        <pc:spChg chg="mod">
          <ac:chgData name="友治 三沢" userId="bda06d9b-8bd9-4a43-83f1-3c8088a68f51" providerId="ADAL" clId="{BC99988D-29B2-4704-840B-12B6A7E2782C}" dt="2022-06-04T12:47:16.873" v="4996" actId="20577"/>
          <ac:spMkLst>
            <pc:docMk/>
            <pc:sldMk cId="1399564889" sldId="284"/>
            <ac:spMk id="2" creationId="{07442D44-F18F-6978-420B-6C30B64FB641}"/>
          </ac:spMkLst>
        </pc:spChg>
        <pc:spChg chg="mod">
          <ac:chgData name="友治 三沢" userId="bda06d9b-8bd9-4a43-83f1-3c8088a68f51" providerId="ADAL" clId="{BC99988D-29B2-4704-840B-12B6A7E2782C}" dt="2022-06-04T12:47:57.314" v="5105" actId="20577"/>
          <ac:spMkLst>
            <pc:docMk/>
            <pc:sldMk cId="1399564889" sldId="284"/>
            <ac:spMk id="3" creationId="{95CD895D-55F8-1799-ED2A-59F7DF35724C}"/>
          </ac:spMkLst>
        </pc:spChg>
        <pc:spChg chg="add mod">
          <ac:chgData name="友治 三沢" userId="bda06d9b-8bd9-4a43-83f1-3c8088a68f51" providerId="ADAL" clId="{BC99988D-29B2-4704-840B-12B6A7E2782C}" dt="2022-05-29T16:31:18.629" v="254" actId="14100"/>
          <ac:spMkLst>
            <pc:docMk/>
            <pc:sldMk cId="1399564889" sldId="284"/>
            <ac:spMk id="7" creationId="{3B03890A-B0F9-91B7-7B48-6496E2A479E0}"/>
          </ac:spMkLst>
        </pc:spChg>
        <pc:spChg chg="add del mod">
          <ac:chgData name="友治 三沢" userId="bda06d9b-8bd9-4a43-83f1-3c8088a68f51" providerId="ADAL" clId="{BC99988D-29B2-4704-840B-12B6A7E2782C}" dt="2022-05-29T16:45:25.168" v="323" actId="478"/>
          <ac:spMkLst>
            <pc:docMk/>
            <pc:sldMk cId="1399564889" sldId="284"/>
            <ac:spMk id="9" creationId="{737EFA60-D419-D0CC-6E12-CB694D4827D3}"/>
          </ac:spMkLst>
        </pc:spChg>
        <pc:spChg chg="add">
          <ac:chgData name="友治 三沢" userId="bda06d9b-8bd9-4a43-83f1-3c8088a68f51" providerId="ADAL" clId="{BC99988D-29B2-4704-840B-12B6A7E2782C}" dt="2022-06-04T12:47:09.063" v="4978" actId="26606"/>
          <ac:spMkLst>
            <pc:docMk/>
            <pc:sldMk cId="1399564889" sldId="284"/>
            <ac:spMk id="12" creationId="{2B97F24A-32CE-4C1C-A50D-3016B394DCFB}"/>
          </ac:spMkLst>
        </pc:spChg>
        <pc:spChg chg="add">
          <ac:chgData name="友治 三沢" userId="bda06d9b-8bd9-4a43-83f1-3c8088a68f51" providerId="ADAL" clId="{BC99988D-29B2-4704-840B-12B6A7E2782C}" dt="2022-06-04T12:47:09.063" v="4978" actId="26606"/>
          <ac:spMkLst>
            <pc:docMk/>
            <pc:sldMk cId="1399564889" sldId="284"/>
            <ac:spMk id="14" creationId="{CD8B4F24-440B-49E9-B85D-733523DC064B}"/>
          </ac:spMkLst>
        </pc:spChg>
        <pc:grpChg chg="add mod">
          <ac:chgData name="友治 三沢" userId="bda06d9b-8bd9-4a43-83f1-3c8088a68f51" providerId="ADAL" clId="{BC99988D-29B2-4704-840B-12B6A7E2782C}" dt="2022-06-04T12:47:09.063" v="4978" actId="26606"/>
          <ac:grpSpMkLst>
            <pc:docMk/>
            <pc:sldMk cId="1399564889" sldId="284"/>
            <ac:grpSpMk id="4" creationId="{E4C4D09E-AB9A-F3C0-51D4-0B81B94BB506}"/>
          </ac:grpSpMkLst>
        </pc:grpChg>
        <pc:picChg chg="add mod">
          <ac:chgData name="友治 三沢" userId="bda06d9b-8bd9-4a43-83f1-3c8088a68f51" providerId="ADAL" clId="{BC99988D-29B2-4704-840B-12B6A7E2782C}" dt="2022-05-29T16:30:57.620" v="250" actId="1076"/>
          <ac:picMkLst>
            <pc:docMk/>
            <pc:sldMk cId="1399564889" sldId="284"/>
            <ac:picMk id="5" creationId="{A375247E-474B-C9C3-EBBB-B3DFC7F306DF}"/>
          </ac:picMkLst>
        </pc:picChg>
      </pc:sldChg>
      <pc:sldChg chg="addSp delSp modSp new mod setBg">
        <pc:chgData name="友治 三沢" userId="bda06d9b-8bd9-4a43-83f1-3c8088a68f51" providerId="ADAL" clId="{BC99988D-29B2-4704-840B-12B6A7E2782C}" dt="2022-06-04T15:00:41.043" v="7815"/>
        <pc:sldMkLst>
          <pc:docMk/>
          <pc:sldMk cId="3986060846" sldId="285"/>
        </pc:sldMkLst>
        <pc:spChg chg="mod">
          <ac:chgData name="友治 三沢" userId="bda06d9b-8bd9-4a43-83f1-3c8088a68f51" providerId="ADAL" clId="{BC99988D-29B2-4704-840B-12B6A7E2782C}" dt="2022-06-04T14:50:35.288" v="7617" actId="26606"/>
          <ac:spMkLst>
            <pc:docMk/>
            <pc:sldMk cId="3986060846" sldId="285"/>
            <ac:spMk id="2" creationId="{BB434E3A-A3E1-F949-A6CD-295CE2BAB715}"/>
          </ac:spMkLst>
        </pc:spChg>
        <pc:spChg chg="mod">
          <ac:chgData name="友治 三沢" userId="bda06d9b-8bd9-4a43-83f1-3c8088a68f51" providerId="ADAL" clId="{BC99988D-29B2-4704-840B-12B6A7E2782C}" dt="2022-06-04T15:00:41.043" v="7815"/>
          <ac:spMkLst>
            <pc:docMk/>
            <pc:sldMk cId="3986060846" sldId="285"/>
            <ac:spMk id="3" creationId="{04AFDC95-8DC3-C1A2-1DC9-3842ACDF604C}"/>
          </ac:spMkLst>
        </pc:spChg>
        <pc:spChg chg="add del">
          <ac:chgData name="友治 三沢" userId="bda06d9b-8bd9-4a43-83f1-3c8088a68f51" providerId="ADAL" clId="{BC99988D-29B2-4704-840B-12B6A7E2782C}" dt="2022-05-29T16:49:20.762" v="361" actId="22"/>
          <ac:spMkLst>
            <pc:docMk/>
            <pc:sldMk cId="3986060846" sldId="285"/>
            <ac:spMk id="7" creationId="{11065EAA-7E36-AD3E-00B5-E00BE9C2FB5B}"/>
          </ac:spMkLst>
        </pc:spChg>
        <pc:spChg chg="add">
          <ac:chgData name="友治 三沢" userId="bda06d9b-8bd9-4a43-83f1-3c8088a68f51" providerId="ADAL" clId="{BC99988D-29B2-4704-840B-12B6A7E2782C}" dt="2022-06-04T14:50:35.288" v="7617" actId="26606"/>
          <ac:spMkLst>
            <pc:docMk/>
            <pc:sldMk cId="3986060846" sldId="285"/>
            <ac:spMk id="10" creationId="{2B566528-1B12-4246-9431-5C2D7D081168}"/>
          </ac:spMkLst>
        </pc:spChg>
        <pc:spChg chg="add mod">
          <ac:chgData name="友治 三沢" userId="bda06d9b-8bd9-4a43-83f1-3c8088a68f51" providerId="ADAL" clId="{BC99988D-29B2-4704-840B-12B6A7E2782C}" dt="2022-06-04T14:51:04.117" v="7623" actId="1076"/>
          <ac:spMkLst>
            <pc:docMk/>
            <pc:sldMk cId="3986060846" sldId="285"/>
            <ac:spMk id="15" creationId="{5D77B762-6B56-2655-048E-6068ACE60CD7}"/>
          </ac:spMkLst>
        </pc:spChg>
        <pc:grpChg chg="add">
          <ac:chgData name="友治 三沢" userId="bda06d9b-8bd9-4a43-83f1-3c8088a68f51" providerId="ADAL" clId="{BC99988D-29B2-4704-840B-12B6A7E2782C}" dt="2022-06-04T14:50:35.288" v="7617" actId="26606"/>
          <ac:grpSpMkLst>
            <pc:docMk/>
            <pc:sldMk cId="3986060846" sldId="285"/>
            <ac:grpSpMk id="12" creationId="{828A5161-06F1-46CF-8AD7-844680A59E13}"/>
          </ac:grpSpMkLst>
        </pc:grpChg>
        <pc:grpChg chg="add">
          <ac:chgData name="友治 三沢" userId="bda06d9b-8bd9-4a43-83f1-3c8088a68f51" providerId="ADAL" clId="{BC99988D-29B2-4704-840B-12B6A7E2782C}" dt="2022-06-04T14:50:35.288" v="7617" actId="26606"/>
          <ac:grpSpMkLst>
            <pc:docMk/>
            <pc:sldMk cId="3986060846" sldId="285"/>
            <ac:grpSpMk id="16" creationId="{5995D10D-E9C9-47DB-AE7E-801FEF38F5C9}"/>
          </ac:grpSpMkLst>
        </pc:grpChg>
        <pc:picChg chg="add mod">
          <ac:chgData name="友治 三沢" userId="bda06d9b-8bd9-4a43-83f1-3c8088a68f51" providerId="ADAL" clId="{BC99988D-29B2-4704-840B-12B6A7E2782C}" dt="2022-06-04T14:50:58.575" v="7622" actId="1076"/>
          <ac:picMkLst>
            <pc:docMk/>
            <pc:sldMk cId="3986060846" sldId="285"/>
            <ac:picMk id="5" creationId="{38817B2D-6D60-1654-F076-0D4C8A87F386}"/>
          </ac:picMkLst>
        </pc:picChg>
      </pc:sldChg>
      <pc:sldChg chg="addSp modSp new mod setBg">
        <pc:chgData name="友治 三沢" userId="bda06d9b-8bd9-4a43-83f1-3c8088a68f51" providerId="ADAL" clId="{BC99988D-29B2-4704-840B-12B6A7E2782C}" dt="2022-06-04T15:11:19.687" v="8949" actId="20577"/>
        <pc:sldMkLst>
          <pc:docMk/>
          <pc:sldMk cId="2035572814" sldId="286"/>
        </pc:sldMkLst>
        <pc:spChg chg="mod">
          <ac:chgData name="友治 三沢" userId="bda06d9b-8bd9-4a43-83f1-3c8088a68f51" providerId="ADAL" clId="{BC99988D-29B2-4704-840B-12B6A7E2782C}" dt="2022-06-04T15:10:53.176" v="8923" actId="26606"/>
          <ac:spMkLst>
            <pc:docMk/>
            <pc:sldMk cId="2035572814" sldId="286"/>
            <ac:spMk id="2" creationId="{0AAD014F-9A34-9CEC-E4B4-5CAC6F8CB833}"/>
          </ac:spMkLst>
        </pc:spChg>
        <pc:spChg chg="mod">
          <ac:chgData name="友治 三沢" userId="bda06d9b-8bd9-4a43-83f1-3c8088a68f51" providerId="ADAL" clId="{BC99988D-29B2-4704-840B-12B6A7E2782C}" dt="2022-06-04T15:11:19.687" v="8949" actId="20577"/>
          <ac:spMkLst>
            <pc:docMk/>
            <pc:sldMk cId="2035572814" sldId="286"/>
            <ac:spMk id="3" creationId="{E9460FAC-AAB9-1876-C02D-DBC11537228F}"/>
          </ac:spMkLst>
        </pc:spChg>
        <pc:spChg chg="add">
          <ac:chgData name="友治 三沢" userId="bda06d9b-8bd9-4a43-83f1-3c8088a68f51" providerId="ADAL" clId="{BC99988D-29B2-4704-840B-12B6A7E2782C}" dt="2022-05-29T16:45:51.206" v="337" actId="22"/>
          <ac:spMkLst>
            <pc:docMk/>
            <pc:sldMk cId="2035572814" sldId="286"/>
            <ac:spMk id="7" creationId="{BC4B9152-227B-EC52-B594-97ED019C97F9}"/>
          </ac:spMkLst>
        </pc:spChg>
        <pc:spChg chg="add">
          <ac:chgData name="友治 三沢" userId="bda06d9b-8bd9-4a43-83f1-3c8088a68f51" providerId="ADAL" clId="{BC99988D-29B2-4704-840B-12B6A7E2782C}" dt="2022-06-04T15:10:53.176" v="8923" actId="26606"/>
          <ac:spMkLst>
            <pc:docMk/>
            <pc:sldMk cId="2035572814" sldId="286"/>
            <ac:spMk id="12" creationId="{2B97F24A-32CE-4C1C-A50D-3016B394DCFB}"/>
          </ac:spMkLst>
        </pc:spChg>
        <pc:spChg chg="add">
          <ac:chgData name="友治 三沢" userId="bda06d9b-8bd9-4a43-83f1-3c8088a68f51" providerId="ADAL" clId="{BC99988D-29B2-4704-840B-12B6A7E2782C}" dt="2022-06-04T15:10:53.176" v="8923" actId="26606"/>
          <ac:spMkLst>
            <pc:docMk/>
            <pc:sldMk cId="2035572814" sldId="286"/>
            <ac:spMk id="14" creationId="{CD8B4F24-440B-49E9-B85D-733523DC064B}"/>
          </ac:spMkLst>
        </pc:spChg>
        <pc:grpChg chg="add mod">
          <ac:chgData name="友治 三沢" userId="bda06d9b-8bd9-4a43-83f1-3c8088a68f51" providerId="ADAL" clId="{BC99988D-29B2-4704-840B-12B6A7E2782C}" dt="2022-06-04T15:10:53.176" v="8923" actId="26606"/>
          <ac:grpSpMkLst>
            <pc:docMk/>
            <pc:sldMk cId="2035572814" sldId="286"/>
            <ac:grpSpMk id="4" creationId="{249B8F7D-B982-0BBE-D36E-40B7F5FE396E}"/>
          </ac:grpSpMkLst>
        </pc:grpChg>
        <pc:picChg chg="add">
          <ac:chgData name="友治 三沢" userId="bda06d9b-8bd9-4a43-83f1-3c8088a68f51" providerId="ADAL" clId="{BC99988D-29B2-4704-840B-12B6A7E2782C}" dt="2022-05-29T16:45:51.206" v="337" actId="22"/>
          <ac:picMkLst>
            <pc:docMk/>
            <pc:sldMk cId="2035572814" sldId="286"/>
            <ac:picMk id="5" creationId="{3FC17997-DD97-7EBD-EF64-12509155ACDF}"/>
          </ac:picMkLst>
        </pc:picChg>
      </pc:sldChg>
      <pc:sldChg chg="addSp delSp modSp add mod setBg">
        <pc:chgData name="友治 三沢" userId="bda06d9b-8bd9-4a43-83f1-3c8088a68f51" providerId="ADAL" clId="{BC99988D-29B2-4704-840B-12B6A7E2782C}" dt="2022-06-04T14:17:12.535" v="6354" actId="20577"/>
        <pc:sldMkLst>
          <pc:docMk/>
          <pc:sldMk cId="683568967" sldId="287"/>
        </pc:sldMkLst>
        <pc:spChg chg="mod">
          <ac:chgData name="友治 三沢" userId="bda06d9b-8bd9-4a43-83f1-3c8088a68f51" providerId="ADAL" clId="{BC99988D-29B2-4704-840B-12B6A7E2782C}" dt="2022-06-04T14:17:12.535" v="6354" actId="20577"/>
          <ac:spMkLst>
            <pc:docMk/>
            <pc:sldMk cId="683568967" sldId="287"/>
            <ac:spMk id="2" creationId="{07442D44-F18F-6978-420B-6C30B64FB641}"/>
          </ac:spMkLst>
        </pc:spChg>
        <pc:spChg chg="mod">
          <ac:chgData name="友治 三沢" userId="bda06d9b-8bd9-4a43-83f1-3c8088a68f51" providerId="ADAL" clId="{BC99988D-29B2-4704-840B-12B6A7E2782C}" dt="2022-06-04T14:15:25.166" v="6278" actId="20577"/>
          <ac:spMkLst>
            <pc:docMk/>
            <pc:sldMk cId="683568967" sldId="287"/>
            <ac:spMk id="3" creationId="{95CD895D-55F8-1799-ED2A-59F7DF35724C}"/>
          </ac:spMkLst>
        </pc:spChg>
        <pc:spChg chg="del">
          <ac:chgData name="友治 三沢" userId="bda06d9b-8bd9-4a43-83f1-3c8088a68f51" providerId="ADAL" clId="{BC99988D-29B2-4704-840B-12B6A7E2782C}" dt="2022-05-29T16:45:28.022" v="324" actId="478"/>
          <ac:spMkLst>
            <pc:docMk/>
            <pc:sldMk cId="683568967" sldId="287"/>
            <ac:spMk id="7" creationId="{3B03890A-B0F9-91B7-7B48-6496E2A479E0}"/>
          </ac:spMkLst>
        </pc:spChg>
        <pc:spChg chg="add">
          <ac:chgData name="友治 三沢" userId="bda06d9b-8bd9-4a43-83f1-3c8088a68f51" providerId="ADAL" clId="{BC99988D-29B2-4704-840B-12B6A7E2782C}" dt="2022-06-04T12:48:10.909" v="5107" actId="26606"/>
          <ac:spMkLst>
            <pc:docMk/>
            <pc:sldMk cId="683568967" sldId="287"/>
            <ac:spMk id="14" creationId="{2B97F24A-32CE-4C1C-A50D-3016B394DCFB}"/>
          </ac:spMkLst>
        </pc:spChg>
        <pc:spChg chg="add">
          <ac:chgData name="友治 三沢" userId="bda06d9b-8bd9-4a43-83f1-3c8088a68f51" providerId="ADAL" clId="{BC99988D-29B2-4704-840B-12B6A7E2782C}" dt="2022-06-04T12:48:10.909" v="5107" actId="26606"/>
          <ac:spMkLst>
            <pc:docMk/>
            <pc:sldMk cId="683568967" sldId="287"/>
            <ac:spMk id="16" creationId="{CD8B4F24-440B-49E9-B85D-733523DC064B}"/>
          </ac:spMkLst>
        </pc:spChg>
        <pc:grpChg chg="add mod">
          <ac:chgData name="友治 三沢" userId="bda06d9b-8bd9-4a43-83f1-3c8088a68f51" providerId="ADAL" clId="{BC99988D-29B2-4704-840B-12B6A7E2782C}" dt="2022-06-04T12:48:10.909" v="5107" actId="26606"/>
          <ac:grpSpMkLst>
            <pc:docMk/>
            <pc:sldMk cId="683568967" sldId="287"/>
            <ac:grpSpMk id="4" creationId="{7F2A50E2-9FCF-63CF-1679-8C00FB6A2800}"/>
          </ac:grpSpMkLst>
        </pc:grpChg>
      </pc:sldChg>
      <pc:sldChg chg="addSp modSp new mod setBg">
        <pc:chgData name="友治 三沢" userId="bda06d9b-8bd9-4a43-83f1-3c8088a68f51" providerId="ADAL" clId="{BC99988D-29B2-4704-840B-12B6A7E2782C}" dt="2022-06-04T15:13:26.825" v="9190" actId="20577"/>
        <pc:sldMkLst>
          <pc:docMk/>
          <pc:sldMk cId="4140860741" sldId="288"/>
        </pc:sldMkLst>
        <pc:spChg chg="mod">
          <ac:chgData name="友治 三沢" userId="bda06d9b-8bd9-4a43-83f1-3c8088a68f51" providerId="ADAL" clId="{BC99988D-29B2-4704-840B-12B6A7E2782C}" dt="2022-06-04T15:12:56.678" v="9073" actId="26606"/>
          <ac:spMkLst>
            <pc:docMk/>
            <pc:sldMk cId="4140860741" sldId="288"/>
            <ac:spMk id="2" creationId="{86EC0304-4C08-0389-015D-6D607749BEEC}"/>
          </ac:spMkLst>
        </pc:spChg>
        <pc:spChg chg="mod">
          <ac:chgData name="友治 三沢" userId="bda06d9b-8bd9-4a43-83f1-3c8088a68f51" providerId="ADAL" clId="{BC99988D-29B2-4704-840B-12B6A7E2782C}" dt="2022-06-04T15:13:26.825" v="9190" actId="20577"/>
          <ac:spMkLst>
            <pc:docMk/>
            <pc:sldMk cId="4140860741" sldId="288"/>
            <ac:spMk id="3" creationId="{79A1E4EC-AB56-1B0B-D1E3-287329127BE9}"/>
          </ac:spMkLst>
        </pc:spChg>
        <pc:spChg chg="add mod">
          <ac:chgData name="友治 三沢" userId="bda06d9b-8bd9-4a43-83f1-3c8088a68f51" providerId="ADAL" clId="{BC99988D-29B2-4704-840B-12B6A7E2782C}" dt="2022-05-29T16:47:50.394" v="353" actId="14100"/>
          <ac:spMkLst>
            <pc:docMk/>
            <pc:sldMk cId="4140860741" sldId="288"/>
            <ac:spMk id="7" creationId="{F413D7BB-ABEE-C622-4D81-ECB80FEFF230}"/>
          </ac:spMkLst>
        </pc:spChg>
        <pc:spChg chg="add">
          <ac:chgData name="友治 三沢" userId="bda06d9b-8bd9-4a43-83f1-3c8088a68f51" providerId="ADAL" clId="{BC99988D-29B2-4704-840B-12B6A7E2782C}" dt="2022-06-04T15:12:56.678" v="9073" actId="26606"/>
          <ac:spMkLst>
            <pc:docMk/>
            <pc:sldMk cId="4140860741" sldId="288"/>
            <ac:spMk id="12" creationId="{2B97F24A-32CE-4C1C-A50D-3016B394DCFB}"/>
          </ac:spMkLst>
        </pc:spChg>
        <pc:spChg chg="add">
          <ac:chgData name="友治 三沢" userId="bda06d9b-8bd9-4a43-83f1-3c8088a68f51" providerId="ADAL" clId="{BC99988D-29B2-4704-840B-12B6A7E2782C}" dt="2022-06-04T15:12:56.678" v="9073" actId="26606"/>
          <ac:spMkLst>
            <pc:docMk/>
            <pc:sldMk cId="4140860741" sldId="288"/>
            <ac:spMk id="14" creationId="{CD8B4F24-440B-49E9-B85D-733523DC064B}"/>
          </ac:spMkLst>
        </pc:spChg>
        <pc:grpChg chg="add mod">
          <ac:chgData name="友治 三沢" userId="bda06d9b-8bd9-4a43-83f1-3c8088a68f51" providerId="ADAL" clId="{BC99988D-29B2-4704-840B-12B6A7E2782C}" dt="2022-06-04T15:12:56.678" v="9073" actId="26606"/>
          <ac:grpSpMkLst>
            <pc:docMk/>
            <pc:sldMk cId="4140860741" sldId="288"/>
            <ac:grpSpMk id="4" creationId="{B242B6D0-21C2-70B0-EEC3-73B507B10C0F}"/>
          </ac:grpSpMkLst>
        </pc:grpChg>
        <pc:picChg chg="add mod">
          <ac:chgData name="友治 三沢" userId="bda06d9b-8bd9-4a43-83f1-3c8088a68f51" providerId="ADAL" clId="{BC99988D-29B2-4704-840B-12B6A7E2782C}" dt="2022-05-29T16:47:41.400" v="350" actId="1076"/>
          <ac:picMkLst>
            <pc:docMk/>
            <pc:sldMk cId="4140860741" sldId="288"/>
            <ac:picMk id="5" creationId="{0E89E398-CBD7-70EE-6E73-536CCA893264}"/>
          </ac:picMkLst>
        </pc:picChg>
      </pc:sldChg>
      <pc:sldChg chg="addSp delSp modSp add mod setBg">
        <pc:chgData name="友治 三沢" userId="bda06d9b-8bd9-4a43-83f1-3c8088a68f51" providerId="ADAL" clId="{BC99988D-29B2-4704-840B-12B6A7E2782C}" dt="2022-06-04T15:12:38.981" v="9026" actId="20577"/>
        <pc:sldMkLst>
          <pc:docMk/>
          <pc:sldMk cId="525357210" sldId="289"/>
        </pc:sldMkLst>
        <pc:spChg chg="mod">
          <ac:chgData name="友治 三沢" userId="bda06d9b-8bd9-4a43-83f1-3c8088a68f51" providerId="ADAL" clId="{BC99988D-29B2-4704-840B-12B6A7E2782C}" dt="2022-06-04T15:12:38.981" v="9026" actId="20577"/>
          <ac:spMkLst>
            <pc:docMk/>
            <pc:sldMk cId="525357210" sldId="289"/>
            <ac:spMk id="2" creationId="{962376A2-7244-7F74-F180-0E369280054D}"/>
          </ac:spMkLst>
        </pc:spChg>
        <pc:spChg chg="mod">
          <ac:chgData name="友治 三沢" userId="bda06d9b-8bd9-4a43-83f1-3c8088a68f51" providerId="ADAL" clId="{BC99988D-29B2-4704-840B-12B6A7E2782C}" dt="2022-06-04T15:12:20.571" v="9001" actId="5793"/>
          <ac:spMkLst>
            <pc:docMk/>
            <pc:sldMk cId="525357210" sldId="289"/>
            <ac:spMk id="3" creationId="{94C29651-4978-F7C8-86A0-F6C309DA387B}"/>
          </ac:spMkLst>
        </pc:spChg>
        <pc:spChg chg="add mod">
          <ac:chgData name="友治 三沢" userId="bda06d9b-8bd9-4a43-83f1-3c8088a68f51" providerId="ADAL" clId="{BC99988D-29B2-4704-840B-12B6A7E2782C}" dt="2022-05-29T16:46:56.823" v="347" actId="14100"/>
          <ac:spMkLst>
            <pc:docMk/>
            <pc:sldMk cId="525357210" sldId="289"/>
            <ac:spMk id="6" creationId="{EA253C8A-19FA-20BA-45CD-0ACC75B3F708}"/>
          </ac:spMkLst>
        </pc:spChg>
        <pc:spChg chg="del mod">
          <ac:chgData name="友治 三沢" userId="bda06d9b-8bd9-4a43-83f1-3c8088a68f51" providerId="ADAL" clId="{BC99988D-29B2-4704-840B-12B6A7E2782C}" dt="2022-05-29T16:46:46.691" v="344" actId="478"/>
          <ac:spMkLst>
            <pc:docMk/>
            <pc:sldMk cId="525357210" sldId="289"/>
            <ac:spMk id="7" creationId="{18BF93F4-EE80-0A4E-B44F-B3356E4A0B1E}"/>
          </ac:spMkLst>
        </pc:spChg>
        <pc:spChg chg="add del">
          <ac:chgData name="友治 三沢" userId="bda06d9b-8bd9-4a43-83f1-3c8088a68f51" providerId="ADAL" clId="{BC99988D-29B2-4704-840B-12B6A7E2782C}" dt="2022-06-04T15:12:03.736" v="8975" actId="26606"/>
          <ac:spMkLst>
            <pc:docMk/>
            <pc:sldMk cId="525357210" sldId="289"/>
            <ac:spMk id="11" creationId="{2B97F24A-32CE-4C1C-A50D-3016B394DCFB}"/>
          </ac:spMkLst>
        </pc:spChg>
        <pc:spChg chg="add del">
          <ac:chgData name="友治 三沢" userId="bda06d9b-8bd9-4a43-83f1-3c8088a68f51" providerId="ADAL" clId="{BC99988D-29B2-4704-840B-12B6A7E2782C}" dt="2022-06-04T15:12:03.736" v="8975" actId="26606"/>
          <ac:spMkLst>
            <pc:docMk/>
            <pc:sldMk cId="525357210" sldId="289"/>
            <ac:spMk id="13" creationId="{CD8B4F24-440B-49E9-B85D-733523DC064B}"/>
          </ac:spMkLst>
        </pc:spChg>
        <pc:spChg chg="add del">
          <ac:chgData name="友治 三沢" userId="bda06d9b-8bd9-4a43-83f1-3c8088a68f51" providerId="ADAL" clId="{BC99988D-29B2-4704-840B-12B6A7E2782C}" dt="2022-06-04T15:12:04.538" v="8977" actId="26606"/>
          <ac:spMkLst>
            <pc:docMk/>
            <pc:sldMk cId="525357210" sldId="289"/>
            <ac:spMk id="15" creationId="{2B97F24A-32CE-4C1C-A50D-3016B394DCFB}"/>
          </ac:spMkLst>
        </pc:spChg>
        <pc:spChg chg="add del">
          <ac:chgData name="友治 三沢" userId="bda06d9b-8bd9-4a43-83f1-3c8088a68f51" providerId="ADAL" clId="{BC99988D-29B2-4704-840B-12B6A7E2782C}" dt="2022-06-04T15:12:04.538" v="8977" actId="26606"/>
          <ac:spMkLst>
            <pc:docMk/>
            <pc:sldMk cId="525357210" sldId="289"/>
            <ac:spMk id="16" creationId="{6357EC4F-235E-4222-A36F-C7878ACE37F2}"/>
          </ac:spMkLst>
        </pc:spChg>
        <pc:spChg chg="add">
          <ac:chgData name="友治 三沢" userId="bda06d9b-8bd9-4a43-83f1-3c8088a68f51" providerId="ADAL" clId="{BC99988D-29B2-4704-840B-12B6A7E2782C}" dt="2022-06-04T15:12:04.559" v="8978" actId="26606"/>
          <ac:spMkLst>
            <pc:docMk/>
            <pc:sldMk cId="525357210" sldId="289"/>
            <ac:spMk id="18" creationId="{2B97F24A-32CE-4C1C-A50D-3016B394DCFB}"/>
          </ac:spMkLst>
        </pc:spChg>
        <pc:spChg chg="add">
          <ac:chgData name="友治 三沢" userId="bda06d9b-8bd9-4a43-83f1-3c8088a68f51" providerId="ADAL" clId="{BC99988D-29B2-4704-840B-12B6A7E2782C}" dt="2022-06-04T15:12:04.559" v="8978" actId="26606"/>
          <ac:spMkLst>
            <pc:docMk/>
            <pc:sldMk cId="525357210" sldId="289"/>
            <ac:spMk id="19" creationId="{CD8B4F24-440B-49E9-B85D-733523DC064B}"/>
          </ac:spMkLst>
        </pc:spChg>
        <pc:grpChg chg="add mod">
          <ac:chgData name="友治 三沢" userId="bda06d9b-8bd9-4a43-83f1-3c8088a68f51" providerId="ADAL" clId="{BC99988D-29B2-4704-840B-12B6A7E2782C}" dt="2022-06-04T15:12:04.559" v="8978" actId="26606"/>
          <ac:grpSpMkLst>
            <pc:docMk/>
            <pc:sldMk cId="525357210" sldId="289"/>
            <ac:grpSpMk id="4" creationId="{5CCB5B25-4D97-422B-D5D8-839C189B8317}"/>
          </ac:grpSpMkLst>
        </pc:grpChg>
      </pc:sldChg>
      <pc:sldChg chg="addSp delSp modSp new mod setBg">
        <pc:chgData name="友治 三沢" userId="bda06d9b-8bd9-4a43-83f1-3c8088a68f51" providerId="ADAL" clId="{BC99988D-29B2-4704-840B-12B6A7E2782C}" dt="2022-06-04T15:09:23.989" v="8815" actId="20577"/>
        <pc:sldMkLst>
          <pc:docMk/>
          <pc:sldMk cId="2676661368" sldId="290"/>
        </pc:sldMkLst>
        <pc:spChg chg="mod">
          <ac:chgData name="友治 三沢" userId="bda06d9b-8bd9-4a43-83f1-3c8088a68f51" providerId="ADAL" clId="{BC99988D-29B2-4704-840B-12B6A7E2782C}" dt="2022-06-04T15:01:36.022" v="7821" actId="26606"/>
          <ac:spMkLst>
            <pc:docMk/>
            <pc:sldMk cId="2676661368" sldId="290"/>
            <ac:spMk id="2" creationId="{4802F3BA-843A-893C-9A9B-089AEB5425E8}"/>
          </ac:spMkLst>
        </pc:spChg>
        <pc:spChg chg="mod">
          <ac:chgData name="友治 三沢" userId="bda06d9b-8bd9-4a43-83f1-3c8088a68f51" providerId="ADAL" clId="{BC99988D-29B2-4704-840B-12B6A7E2782C}" dt="2022-06-04T15:09:23.989" v="8815" actId="20577"/>
          <ac:spMkLst>
            <pc:docMk/>
            <pc:sldMk cId="2676661368" sldId="290"/>
            <ac:spMk id="3" creationId="{1133E75F-FFD2-70F3-7030-3DC13BF2D5A8}"/>
          </ac:spMkLst>
        </pc:spChg>
        <pc:spChg chg="add mod">
          <ac:chgData name="友治 三沢" userId="bda06d9b-8bd9-4a43-83f1-3c8088a68f51" providerId="ADAL" clId="{BC99988D-29B2-4704-840B-12B6A7E2782C}" dt="2022-05-29T17:03:45.951" v="491" actId="20577"/>
          <ac:spMkLst>
            <pc:docMk/>
            <pc:sldMk cId="2676661368" sldId="290"/>
            <ac:spMk id="7" creationId="{00C4EF15-E252-B758-12A4-CD503499523E}"/>
          </ac:spMkLst>
        </pc:spChg>
        <pc:spChg chg="add del">
          <ac:chgData name="友治 三沢" userId="bda06d9b-8bd9-4a43-83f1-3c8088a68f51" providerId="ADAL" clId="{BC99988D-29B2-4704-840B-12B6A7E2782C}" dt="2022-06-04T15:01:25.420" v="7818" actId="26606"/>
          <ac:spMkLst>
            <pc:docMk/>
            <pc:sldMk cId="2676661368" sldId="290"/>
            <ac:spMk id="12" creationId="{2B566528-1B12-4246-9431-5C2D7D081168}"/>
          </ac:spMkLst>
        </pc:spChg>
        <pc:spChg chg="add mod">
          <ac:chgData name="友治 三沢" userId="bda06d9b-8bd9-4a43-83f1-3c8088a68f51" providerId="ADAL" clId="{BC99988D-29B2-4704-840B-12B6A7E2782C}" dt="2022-06-04T15:01:48.186" v="7825" actId="27636"/>
          <ac:spMkLst>
            <pc:docMk/>
            <pc:sldMk cId="2676661368" sldId="290"/>
            <ac:spMk id="21" creationId="{568275B7-1F14-46B2-23BD-22AE05BFB14B}"/>
          </ac:spMkLst>
        </pc:spChg>
        <pc:spChg chg="add del">
          <ac:chgData name="友治 三沢" userId="bda06d9b-8bd9-4a43-83f1-3c8088a68f51" providerId="ADAL" clId="{BC99988D-29B2-4704-840B-12B6A7E2782C}" dt="2022-06-04T15:01:35.988" v="7820" actId="26606"/>
          <ac:spMkLst>
            <pc:docMk/>
            <pc:sldMk cId="2676661368" sldId="290"/>
            <ac:spMk id="22" creationId="{2B97F24A-32CE-4C1C-A50D-3016B394DCFB}"/>
          </ac:spMkLst>
        </pc:spChg>
        <pc:spChg chg="add del">
          <ac:chgData name="友治 三沢" userId="bda06d9b-8bd9-4a43-83f1-3c8088a68f51" providerId="ADAL" clId="{BC99988D-29B2-4704-840B-12B6A7E2782C}" dt="2022-06-04T15:01:35.988" v="7820" actId="26606"/>
          <ac:spMkLst>
            <pc:docMk/>
            <pc:sldMk cId="2676661368" sldId="290"/>
            <ac:spMk id="23" creationId="{6357EC4F-235E-4222-A36F-C7878ACE37F2}"/>
          </ac:spMkLst>
        </pc:spChg>
        <pc:spChg chg="add">
          <ac:chgData name="友治 三沢" userId="bda06d9b-8bd9-4a43-83f1-3c8088a68f51" providerId="ADAL" clId="{BC99988D-29B2-4704-840B-12B6A7E2782C}" dt="2022-06-04T15:01:36.022" v="7821" actId="26606"/>
          <ac:spMkLst>
            <pc:docMk/>
            <pc:sldMk cId="2676661368" sldId="290"/>
            <ac:spMk id="25" creationId="{2B566528-1B12-4246-9431-5C2D7D081168}"/>
          </ac:spMkLst>
        </pc:spChg>
        <pc:grpChg chg="add mod">
          <ac:chgData name="友治 三沢" userId="bda06d9b-8bd9-4a43-83f1-3c8088a68f51" providerId="ADAL" clId="{BC99988D-29B2-4704-840B-12B6A7E2782C}" dt="2022-06-04T15:01:39.116" v="7822" actId="1076"/>
          <ac:grpSpMkLst>
            <pc:docMk/>
            <pc:sldMk cId="2676661368" sldId="290"/>
            <ac:grpSpMk id="4" creationId="{BEC7B033-D913-DA24-14B1-DA7E74792C97}"/>
          </ac:grpSpMkLst>
        </pc:grpChg>
        <pc:grpChg chg="add del">
          <ac:chgData name="友治 三沢" userId="bda06d9b-8bd9-4a43-83f1-3c8088a68f51" providerId="ADAL" clId="{BC99988D-29B2-4704-840B-12B6A7E2782C}" dt="2022-06-04T15:01:25.420" v="7818" actId="26606"/>
          <ac:grpSpMkLst>
            <pc:docMk/>
            <pc:sldMk cId="2676661368" sldId="290"/>
            <ac:grpSpMk id="14" creationId="{828A5161-06F1-46CF-8AD7-844680A59E13}"/>
          </ac:grpSpMkLst>
        </pc:grpChg>
        <pc:grpChg chg="add del">
          <ac:chgData name="友治 三沢" userId="bda06d9b-8bd9-4a43-83f1-3c8088a68f51" providerId="ADAL" clId="{BC99988D-29B2-4704-840B-12B6A7E2782C}" dt="2022-06-04T15:01:25.420" v="7818" actId="26606"/>
          <ac:grpSpMkLst>
            <pc:docMk/>
            <pc:sldMk cId="2676661368" sldId="290"/>
            <ac:grpSpMk id="18" creationId="{5995D10D-E9C9-47DB-AE7E-801FEF38F5C9}"/>
          </ac:grpSpMkLst>
        </pc:grpChg>
        <pc:grpChg chg="add">
          <ac:chgData name="友治 三沢" userId="bda06d9b-8bd9-4a43-83f1-3c8088a68f51" providerId="ADAL" clId="{BC99988D-29B2-4704-840B-12B6A7E2782C}" dt="2022-06-04T15:01:36.022" v="7821" actId="26606"/>
          <ac:grpSpMkLst>
            <pc:docMk/>
            <pc:sldMk cId="2676661368" sldId="290"/>
            <ac:grpSpMk id="26" creationId="{828A5161-06F1-46CF-8AD7-844680A59E13}"/>
          </ac:grpSpMkLst>
        </pc:grpChg>
        <pc:grpChg chg="add">
          <ac:chgData name="友治 三沢" userId="bda06d9b-8bd9-4a43-83f1-3c8088a68f51" providerId="ADAL" clId="{BC99988D-29B2-4704-840B-12B6A7E2782C}" dt="2022-06-04T15:01:36.022" v="7821" actId="26606"/>
          <ac:grpSpMkLst>
            <pc:docMk/>
            <pc:sldMk cId="2676661368" sldId="290"/>
            <ac:grpSpMk id="27" creationId="{5995D10D-E9C9-47DB-AE7E-801FEF38F5C9}"/>
          </ac:grpSpMkLst>
        </pc:grpChg>
        <pc:picChg chg="add mod">
          <ac:chgData name="友治 三沢" userId="bda06d9b-8bd9-4a43-83f1-3c8088a68f51" providerId="ADAL" clId="{BC99988D-29B2-4704-840B-12B6A7E2782C}" dt="2022-05-29T16:50:49.974" v="401" actId="1076"/>
          <ac:picMkLst>
            <pc:docMk/>
            <pc:sldMk cId="2676661368" sldId="290"/>
            <ac:picMk id="5" creationId="{24AF56C6-D876-2890-A743-E208CFC4904B}"/>
          </ac:picMkLst>
        </pc:picChg>
      </pc:sldChg>
      <pc:sldChg chg="addSp delSp modSp new mod setBg">
        <pc:chgData name="友治 三沢" userId="bda06d9b-8bd9-4a43-83f1-3c8088a68f51" providerId="ADAL" clId="{BC99988D-29B2-4704-840B-12B6A7E2782C}" dt="2022-06-04T15:15:31.641" v="9449" actId="20577"/>
        <pc:sldMkLst>
          <pc:docMk/>
          <pc:sldMk cId="2059572587" sldId="291"/>
        </pc:sldMkLst>
        <pc:spChg chg="mod">
          <ac:chgData name="友治 三沢" userId="bda06d9b-8bd9-4a43-83f1-3c8088a68f51" providerId="ADAL" clId="{BC99988D-29B2-4704-840B-12B6A7E2782C}" dt="2022-06-04T15:14:10.579" v="9215" actId="26606"/>
          <ac:spMkLst>
            <pc:docMk/>
            <pc:sldMk cId="2059572587" sldId="291"/>
            <ac:spMk id="2" creationId="{4DD79861-A9D3-36EB-47B8-FC32EAE5B989}"/>
          </ac:spMkLst>
        </pc:spChg>
        <pc:spChg chg="mod">
          <ac:chgData name="友治 三沢" userId="bda06d9b-8bd9-4a43-83f1-3c8088a68f51" providerId="ADAL" clId="{BC99988D-29B2-4704-840B-12B6A7E2782C}" dt="2022-06-04T15:15:31.641" v="9449" actId="20577"/>
          <ac:spMkLst>
            <pc:docMk/>
            <pc:sldMk cId="2059572587" sldId="291"/>
            <ac:spMk id="3" creationId="{475A0375-6E20-20D9-435E-8DE7B6569869}"/>
          </ac:spMkLst>
        </pc:spChg>
        <pc:spChg chg="add mod">
          <ac:chgData name="友治 三沢" userId="bda06d9b-8bd9-4a43-83f1-3c8088a68f51" providerId="ADAL" clId="{BC99988D-29B2-4704-840B-12B6A7E2782C}" dt="2022-05-29T16:53:53.747" v="425" actId="14100"/>
          <ac:spMkLst>
            <pc:docMk/>
            <pc:sldMk cId="2059572587" sldId="291"/>
            <ac:spMk id="9" creationId="{9D974A15-4E1A-67A8-3AC9-9C12196D4F00}"/>
          </ac:spMkLst>
        </pc:spChg>
        <pc:spChg chg="add mod">
          <ac:chgData name="友治 三沢" userId="bda06d9b-8bd9-4a43-83f1-3c8088a68f51" providerId="ADAL" clId="{BC99988D-29B2-4704-840B-12B6A7E2782C}" dt="2022-05-29T16:54:00.339" v="428" actId="14100"/>
          <ac:spMkLst>
            <pc:docMk/>
            <pc:sldMk cId="2059572587" sldId="291"/>
            <ac:spMk id="11" creationId="{D744416D-966A-B2C9-5B1B-C0BD1AD361E5}"/>
          </ac:spMkLst>
        </pc:spChg>
        <pc:spChg chg="add mod">
          <ac:chgData name="友治 三沢" userId="bda06d9b-8bd9-4a43-83f1-3c8088a68f51" providerId="ADAL" clId="{BC99988D-29B2-4704-840B-12B6A7E2782C}" dt="2022-05-29T16:54:07.730" v="430" actId="14100"/>
          <ac:spMkLst>
            <pc:docMk/>
            <pc:sldMk cId="2059572587" sldId="291"/>
            <ac:spMk id="12" creationId="{ADE3776F-A84D-0B08-BFFB-450021A2F61D}"/>
          </ac:spMkLst>
        </pc:spChg>
        <pc:spChg chg="add">
          <ac:chgData name="友治 三沢" userId="bda06d9b-8bd9-4a43-83f1-3c8088a68f51" providerId="ADAL" clId="{BC99988D-29B2-4704-840B-12B6A7E2782C}" dt="2022-06-04T15:14:10.579" v="9215" actId="26606"/>
          <ac:spMkLst>
            <pc:docMk/>
            <pc:sldMk cId="2059572587" sldId="291"/>
            <ac:spMk id="14" creationId="{2B97F24A-32CE-4C1C-A50D-3016B394DCFB}"/>
          </ac:spMkLst>
        </pc:spChg>
        <pc:spChg chg="add">
          <ac:chgData name="友治 三沢" userId="bda06d9b-8bd9-4a43-83f1-3c8088a68f51" providerId="ADAL" clId="{BC99988D-29B2-4704-840B-12B6A7E2782C}" dt="2022-06-04T15:14:10.579" v="9215" actId="26606"/>
          <ac:spMkLst>
            <pc:docMk/>
            <pc:sldMk cId="2059572587" sldId="291"/>
            <ac:spMk id="16" creationId="{CD8B4F24-440B-49E9-B85D-733523DC064B}"/>
          </ac:spMkLst>
        </pc:spChg>
        <pc:spChg chg="mod">
          <ac:chgData name="友治 三沢" userId="bda06d9b-8bd9-4a43-83f1-3c8088a68f51" providerId="ADAL" clId="{BC99988D-29B2-4704-840B-12B6A7E2782C}" dt="2022-06-04T15:14:14.339" v="9217"/>
          <ac:spMkLst>
            <pc:docMk/>
            <pc:sldMk cId="2059572587" sldId="291"/>
            <ac:spMk id="17" creationId="{6A1777AE-3523-875F-421B-8E2C0F89EFFA}"/>
          </ac:spMkLst>
        </pc:spChg>
        <pc:spChg chg="mod">
          <ac:chgData name="友治 三沢" userId="bda06d9b-8bd9-4a43-83f1-3c8088a68f51" providerId="ADAL" clId="{BC99988D-29B2-4704-840B-12B6A7E2782C}" dt="2022-06-04T15:14:14.339" v="9217"/>
          <ac:spMkLst>
            <pc:docMk/>
            <pc:sldMk cId="2059572587" sldId="291"/>
            <ac:spMk id="18" creationId="{3579D059-BD0F-6602-4749-085C33C27C0A}"/>
          </ac:spMkLst>
        </pc:spChg>
        <pc:grpChg chg="add del">
          <ac:chgData name="友治 三沢" userId="bda06d9b-8bd9-4a43-83f1-3c8088a68f51" providerId="ADAL" clId="{BC99988D-29B2-4704-840B-12B6A7E2782C}" dt="2022-06-04T15:14:06.889" v="9214" actId="21"/>
          <ac:grpSpMkLst>
            <pc:docMk/>
            <pc:sldMk cId="2059572587" sldId="291"/>
            <ac:grpSpMk id="4" creationId="{E2149156-2317-C892-7B9C-B21B31C89714}"/>
          </ac:grpSpMkLst>
        </pc:grpChg>
        <pc:grpChg chg="add mod">
          <ac:chgData name="友治 三沢" userId="bda06d9b-8bd9-4a43-83f1-3c8088a68f51" providerId="ADAL" clId="{BC99988D-29B2-4704-840B-12B6A7E2782C}" dt="2022-06-04T15:14:12.541" v="9216" actId="1076"/>
          <ac:grpSpMkLst>
            <pc:docMk/>
            <pc:sldMk cId="2059572587" sldId="291"/>
            <ac:grpSpMk id="6" creationId="{C80C7C81-AF25-DAD1-33E6-676F8FA48EC9}"/>
          </ac:grpSpMkLst>
        </pc:grpChg>
        <pc:grpChg chg="add mod">
          <ac:chgData name="友治 三沢" userId="bda06d9b-8bd9-4a43-83f1-3c8088a68f51" providerId="ADAL" clId="{BC99988D-29B2-4704-840B-12B6A7E2782C}" dt="2022-06-04T15:14:19.923" v="9218" actId="1076"/>
          <ac:grpSpMkLst>
            <pc:docMk/>
            <pc:sldMk cId="2059572587" sldId="291"/>
            <ac:grpSpMk id="13" creationId="{C427B68D-ECB5-34D3-3246-233736A6B2F9}"/>
          </ac:grpSpMkLst>
        </pc:grpChg>
        <pc:picChg chg="add mod ord">
          <ac:chgData name="友治 三沢" userId="bda06d9b-8bd9-4a43-83f1-3c8088a68f51" providerId="ADAL" clId="{BC99988D-29B2-4704-840B-12B6A7E2782C}" dt="2022-05-29T16:53:42.232" v="422" actId="1076"/>
          <ac:picMkLst>
            <pc:docMk/>
            <pc:sldMk cId="2059572587" sldId="291"/>
            <ac:picMk id="5" creationId="{E1B635E8-D2EA-7342-2359-1C18F2BF2C3C}"/>
          </ac:picMkLst>
        </pc:picChg>
        <pc:picChg chg="add mod">
          <ac:chgData name="友治 三沢" userId="bda06d9b-8bd9-4a43-83f1-3c8088a68f51" providerId="ADAL" clId="{BC99988D-29B2-4704-840B-12B6A7E2782C}" dt="2022-05-29T16:53:26.060" v="419" actId="1076"/>
          <ac:picMkLst>
            <pc:docMk/>
            <pc:sldMk cId="2059572587" sldId="291"/>
            <ac:picMk id="7" creationId="{BC010759-228A-5215-DA02-B498798E4166}"/>
          </ac:picMkLst>
        </pc:picChg>
        <pc:picChg chg="mod">
          <ac:chgData name="友治 三沢" userId="bda06d9b-8bd9-4a43-83f1-3c8088a68f51" providerId="ADAL" clId="{BC99988D-29B2-4704-840B-12B6A7E2782C}" dt="2022-06-04T15:14:14.339" v="9217"/>
          <ac:picMkLst>
            <pc:docMk/>
            <pc:sldMk cId="2059572587" sldId="291"/>
            <ac:picMk id="15" creationId="{53930C4C-FA0A-439D-E40C-CB015A9F83A4}"/>
          </ac:picMkLst>
        </pc:picChg>
      </pc:sldChg>
      <pc:sldChg chg="addSp modSp new mod setBg">
        <pc:chgData name="友治 三沢" userId="bda06d9b-8bd9-4a43-83f1-3c8088a68f51" providerId="ADAL" clId="{BC99988D-29B2-4704-840B-12B6A7E2782C}" dt="2022-06-04T15:16:55.213" v="9653" actId="20577"/>
        <pc:sldMkLst>
          <pc:docMk/>
          <pc:sldMk cId="4103144437" sldId="292"/>
        </pc:sldMkLst>
        <pc:spChg chg="mod">
          <ac:chgData name="友治 三沢" userId="bda06d9b-8bd9-4a43-83f1-3c8088a68f51" providerId="ADAL" clId="{BC99988D-29B2-4704-840B-12B6A7E2782C}" dt="2022-06-04T15:15:52.624" v="9472" actId="26606"/>
          <ac:spMkLst>
            <pc:docMk/>
            <pc:sldMk cId="4103144437" sldId="292"/>
            <ac:spMk id="2" creationId="{D4C32B7A-474E-555F-31D7-13E724076AA6}"/>
          </ac:spMkLst>
        </pc:spChg>
        <pc:spChg chg="mod">
          <ac:chgData name="友治 三沢" userId="bda06d9b-8bd9-4a43-83f1-3c8088a68f51" providerId="ADAL" clId="{BC99988D-29B2-4704-840B-12B6A7E2782C}" dt="2022-06-04T15:16:55.213" v="9653" actId="20577"/>
          <ac:spMkLst>
            <pc:docMk/>
            <pc:sldMk cId="4103144437" sldId="292"/>
            <ac:spMk id="3" creationId="{5AFF3B52-2AB0-A1A7-64C0-C1968D846429}"/>
          </ac:spMkLst>
        </pc:spChg>
        <pc:spChg chg="add mod">
          <ac:chgData name="友治 三沢" userId="bda06d9b-8bd9-4a43-83f1-3c8088a68f51" providerId="ADAL" clId="{BC99988D-29B2-4704-840B-12B6A7E2782C}" dt="2022-05-29T16:55:36.734" v="437" actId="14100"/>
          <ac:spMkLst>
            <pc:docMk/>
            <pc:sldMk cId="4103144437" sldId="292"/>
            <ac:spMk id="7" creationId="{F426ECB3-9F11-1601-7CDB-96598FDE77D7}"/>
          </ac:spMkLst>
        </pc:spChg>
        <pc:spChg chg="add mod">
          <ac:chgData name="友治 三沢" userId="bda06d9b-8bd9-4a43-83f1-3c8088a68f51" providerId="ADAL" clId="{BC99988D-29B2-4704-840B-12B6A7E2782C}" dt="2022-05-29T16:55:41.868" v="439" actId="14100"/>
          <ac:spMkLst>
            <pc:docMk/>
            <pc:sldMk cId="4103144437" sldId="292"/>
            <ac:spMk id="8" creationId="{2DBBB075-A7F3-E4B1-E4B4-5BBFBE1D067A}"/>
          </ac:spMkLst>
        </pc:spChg>
        <pc:spChg chg="add">
          <ac:chgData name="友治 三沢" userId="bda06d9b-8bd9-4a43-83f1-3c8088a68f51" providerId="ADAL" clId="{BC99988D-29B2-4704-840B-12B6A7E2782C}" dt="2022-06-04T15:15:52.624" v="9472" actId="26606"/>
          <ac:spMkLst>
            <pc:docMk/>
            <pc:sldMk cId="4103144437" sldId="292"/>
            <ac:spMk id="13" creationId="{2B97F24A-32CE-4C1C-A50D-3016B394DCFB}"/>
          </ac:spMkLst>
        </pc:spChg>
        <pc:spChg chg="add">
          <ac:chgData name="友治 三沢" userId="bda06d9b-8bd9-4a43-83f1-3c8088a68f51" providerId="ADAL" clId="{BC99988D-29B2-4704-840B-12B6A7E2782C}" dt="2022-06-04T15:15:52.624" v="9472" actId="26606"/>
          <ac:spMkLst>
            <pc:docMk/>
            <pc:sldMk cId="4103144437" sldId="292"/>
            <ac:spMk id="15" creationId="{CD8B4F24-440B-49E9-B85D-733523DC064B}"/>
          </ac:spMkLst>
        </pc:spChg>
        <pc:grpChg chg="add mod">
          <ac:chgData name="友治 三沢" userId="bda06d9b-8bd9-4a43-83f1-3c8088a68f51" providerId="ADAL" clId="{BC99988D-29B2-4704-840B-12B6A7E2782C}" dt="2022-06-04T15:15:52.624" v="9472" actId="26606"/>
          <ac:grpSpMkLst>
            <pc:docMk/>
            <pc:sldMk cId="4103144437" sldId="292"/>
            <ac:grpSpMk id="4" creationId="{BAE1B99F-6E87-4620-2926-090464E87550}"/>
          </ac:grpSpMkLst>
        </pc:grpChg>
        <pc:picChg chg="add mod">
          <ac:chgData name="友治 三沢" userId="bda06d9b-8bd9-4a43-83f1-3c8088a68f51" providerId="ADAL" clId="{BC99988D-29B2-4704-840B-12B6A7E2782C}" dt="2022-05-29T16:55:28.528" v="434" actId="1076"/>
          <ac:picMkLst>
            <pc:docMk/>
            <pc:sldMk cId="4103144437" sldId="292"/>
            <ac:picMk id="5" creationId="{021C5955-A984-9B4B-C1CA-3979B2CD0936}"/>
          </ac:picMkLst>
        </pc:picChg>
      </pc:sldChg>
      <pc:sldChg chg="addSp modSp new mod setBg">
        <pc:chgData name="友治 三沢" userId="bda06d9b-8bd9-4a43-83f1-3c8088a68f51" providerId="ADAL" clId="{BC99988D-29B2-4704-840B-12B6A7E2782C}" dt="2022-06-04T15:17:33.762" v="9778" actId="26606"/>
        <pc:sldMkLst>
          <pc:docMk/>
          <pc:sldMk cId="3057258510" sldId="293"/>
        </pc:sldMkLst>
        <pc:spChg chg="mod">
          <ac:chgData name="友治 三沢" userId="bda06d9b-8bd9-4a43-83f1-3c8088a68f51" providerId="ADAL" clId="{BC99988D-29B2-4704-840B-12B6A7E2782C}" dt="2022-06-04T15:17:33.762" v="9778" actId="26606"/>
          <ac:spMkLst>
            <pc:docMk/>
            <pc:sldMk cId="3057258510" sldId="293"/>
            <ac:spMk id="2" creationId="{3D10299E-AF15-C2EF-999F-68F36BDFB5FE}"/>
          </ac:spMkLst>
        </pc:spChg>
        <pc:spChg chg="mod">
          <ac:chgData name="友治 三沢" userId="bda06d9b-8bd9-4a43-83f1-3c8088a68f51" providerId="ADAL" clId="{BC99988D-29B2-4704-840B-12B6A7E2782C}" dt="2022-06-04T15:17:33.762" v="9778" actId="26606"/>
          <ac:spMkLst>
            <pc:docMk/>
            <pc:sldMk cId="3057258510" sldId="293"/>
            <ac:spMk id="3" creationId="{22C45E95-6930-5A3F-9649-712382C36D56}"/>
          </ac:spMkLst>
        </pc:spChg>
        <pc:spChg chg="add mod">
          <ac:chgData name="友治 三沢" userId="bda06d9b-8bd9-4a43-83f1-3c8088a68f51" providerId="ADAL" clId="{BC99988D-29B2-4704-840B-12B6A7E2782C}" dt="2022-05-29T16:57:34.959" v="446" actId="14100"/>
          <ac:spMkLst>
            <pc:docMk/>
            <pc:sldMk cId="3057258510" sldId="293"/>
            <ac:spMk id="7" creationId="{91C26B3D-D427-6337-D733-0DE9D12A52CD}"/>
          </ac:spMkLst>
        </pc:spChg>
        <pc:spChg chg="add">
          <ac:chgData name="友治 三沢" userId="bda06d9b-8bd9-4a43-83f1-3c8088a68f51" providerId="ADAL" clId="{BC99988D-29B2-4704-840B-12B6A7E2782C}" dt="2022-06-04T15:17:33.762" v="9778" actId="26606"/>
          <ac:spMkLst>
            <pc:docMk/>
            <pc:sldMk cId="3057258510" sldId="293"/>
            <ac:spMk id="12" creationId="{2B97F24A-32CE-4C1C-A50D-3016B394DCFB}"/>
          </ac:spMkLst>
        </pc:spChg>
        <pc:spChg chg="add">
          <ac:chgData name="友治 三沢" userId="bda06d9b-8bd9-4a43-83f1-3c8088a68f51" providerId="ADAL" clId="{BC99988D-29B2-4704-840B-12B6A7E2782C}" dt="2022-06-04T15:17:33.762" v="9778" actId="26606"/>
          <ac:spMkLst>
            <pc:docMk/>
            <pc:sldMk cId="3057258510" sldId="293"/>
            <ac:spMk id="14" creationId="{CD8B4F24-440B-49E9-B85D-733523DC064B}"/>
          </ac:spMkLst>
        </pc:spChg>
        <pc:grpChg chg="add mod">
          <ac:chgData name="友治 三沢" userId="bda06d9b-8bd9-4a43-83f1-3c8088a68f51" providerId="ADAL" clId="{BC99988D-29B2-4704-840B-12B6A7E2782C}" dt="2022-06-04T15:17:33.762" v="9778" actId="26606"/>
          <ac:grpSpMkLst>
            <pc:docMk/>
            <pc:sldMk cId="3057258510" sldId="293"/>
            <ac:grpSpMk id="4" creationId="{BE7B0033-5D08-DC54-C929-EE514B5DF330}"/>
          </ac:grpSpMkLst>
        </pc:grpChg>
        <pc:picChg chg="add mod">
          <ac:chgData name="友治 三沢" userId="bda06d9b-8bd9-4a43-83f1-3c8088a68f51" providerId="ADAL" clId="{BC99988D-29B2-4704-840B-12B6A7E2782C}" dt="2022-05-29T16:57:19.114" v="443" actId="1076"/>
          <ac:picMkLst>
            <pc:docMk/>
            <pc:sldMk cId="3057258510" sldId="293"/>
            <ac:picMk id="5" creationId="{CA4B0C96-6EBF-B866-40A4-5100C700F3AB}"/>
          </ac:picMkLst>
        </pc:picChg>
      </pc:sldChg>
      <pc:sldChg chg="addSp modSp new mod setBg">
        <pc:chgData name="友治 三沢" userId="bda06d9b-8bd9-4a43-83f1-3c8088a68f51" providerId="ADAL" clId="{BC99988D-29B2-4704-840B-12B6A7E2782C}" dt="2022-06-04T15:10:05.857" v="8919" actId="20577"/>
        <pc:sldMkLst>
          <pc:docMk/>
          <pc:sldMk cId="3271329406" sldId="294"/>
        </pc:sldMkLst>
        <pc:spChg chg="mod">
          <ac:chgData name="友治 三沢" userId="bda06d9b-8bd9-4a43-83f1-3c8088a68f51" providerId="ADAL" clId="{BC99988D-29B2-4704-840B-12B6A7E2782C}" dt="2022-06-04T15:05:55.077" v="8472" actId="20577"/>
          <ac:spMkLst>
            <pc:docMk/>
            <pc:sldMk cId="3271329406" sldId="294"/>
            <ac:spMk id="2" creationId="{F0F34F09-C00A-A020-B876-2D20D8EAA6F3}"/>
          </ac:spMkLst>
        </pc:spChg>
        <pc:spChg chg="mod">
          <ac:chgData name="友治 三沢" userId="bda06d9b-8bd9-4a43-83f1-3c8088a68f51" providerId="ADAL" clId="{BC99988D-29B2-4704-840B-12B6A7E2782C}" dt="2022-06-04T15:10:05.857" v="8919" actId="20577"/>
          <ac:spMkLst>
            <pc:docMk/>
            <pc:sldMk cId="3271329406" sldId="294"/>
            <ac:spMk id="3" creationId="{9F22CD4F-C1BB-F60B-D479-18B835C30F64}"/>
          </ac:spMkLst>
        </pc:spChg>
        <pc:spChg chg="add">
          <ac:chgData name="友治 三沢" userId="bda06d9b-8bd9-4a43-83f1-3c8088a68f51" providerId="ADAL" clId="{BC99988D-29B2-4704-840B-12B6A7E2782C}" dt="2022-06-04T15:05:47.259" v="8447" actId="26606"/>
          <ac:spMkLst>
            <pc:docMk/>
            <pc:sldMk cId="3271329406" sldId="294"/>
            <ac:spMk id="14" creationId="{D75A5B51-0925-4835-8511-A0DD17EAA97C}"/>
          </ac:spMkLst>
        </pc:spChg>
        <pc:spChg chg="add">
          <ac:chgData name="友治 三沢" userId="bda06d9b-8bd9-4a43-83f1-3c8088a68f51" providerId="ADAL" clId="{BC99988D-29B2-4704-840B-12B6A7E2782C}" dt="2022-06-04T15:05:47.259" v="8447" actId="26606"/>
          <ac:spMkLst>
            <pc:docMk/>
            <pc:sldMk cId="3271329406" sldId="294"/>
            <ac:spMk id="16" creationId="{5CDFD20D-8E4F-4E3A-AF87-93F23E0DBFB3}"/>
          </ac:spMkLst>
        </pc:spChg>
        <pc:picChg chg="add mod">
          <ac:chgData name="友治 三沢" userId="bda06d9b-8bd9-4a43-83f1-3c8088a68f51" providerId="ADAL" clId="{BC99988D-29B2-4704-840B-12B6A7E2782C}" dt="2022-06-04T15:05:47.259" v="8447" actId="26606"/>
          <ac:picMkLst>
            <pc:docMk/>
            <pc:sldMk cId="3271329406" sldId="294"/>
            <ac:picMk id="5" creationId="{448E4EC0-FB80-774B-A2A5-93A28974513B}"/>
          </ac:picMkLst>
        </pc:picChg>
        <pc:picChg chg="add mod">
          <ac:chgData name="友治 三沢" userId="bda06d9b-8bd9-4a43-83f1-3c8088a68f51" providerId="ADAL" clId="{BC99988D-29B2-4704-840B-12B6A7E2782C}" dt="2022-06-04T15:05:47.259" v="8447" actId="26606"/>
          <ac:picMkLst>
            <pc:docMk/>
            <pc:sldMk cId="3271329406" sldId="294"/>
            <ac:picMk id="7" creationId="{C5C9E723-CB8D-4743-212B-D863F6460E89}"/>
          </ac:picMkLst>
        </pc:picChg>
        <pc:picChg chg="add mod ord">
          <ac:chgData name="友治 三沢" userId="bda06d9b-8bd9-4a43-83f1-3c8088a68f51" providerId="ADAL" clId="{BC99988D-29B2-4704-840B-12B6A7E2782C}" dt="2022-06-04T15:05:47.259" v="8447" actId="26606"/>
          <ac:picMkLst>
            <pc:docMk/>
            <pc:sldMk cId="3271329406" sldId="294"/>
            <ac:picMk id="9" creationId="{76FBB275-5496-7E98-05C3-D36D00286BBC}"/>
          </ac:picMkLst>
        </pc:picChg>
      </pc:sldChg>
      <pc:sldChg chg="addSp modSp new mod setBg">
        <pc:chgData name="友治 三沢" userId="bda06d9b-8bd9-4a43-83f1-3c8088a68f51" providerId="ADAL" clId="{BC99988D-29B2-4704-840B-12B6A7E2782C}" dt="2022-06-04T15:34:36.571" v="10157" actId="27636"/>
        <pc:sldMkLst>
          <pc:docMk/>
          <pc:sldMk cId="3789986916" sldId="295"/>
        </pc:sldMkLst>
        <pc:spChg chg="mod">
          <ac:chgData name="友治 三沢" userId="bda06d9b-8bd9-4a43-83f1-3c8088a68f51" providerId="ADAL" clId="{BC99988D-29B2-4704-840B-12B6A7E2782C}" dt="2022-06-04T15:21:48.342" v="9783" actId="26606"/>
          <ac:spMkLst>
            <pc:docMk/>
            <pc:sldMk cId="3789986916" sldId="295"/>
            <ac:spMk id="2" creationId="{04FAF059-5C76-C7A7-529D-10180A932CE5}"/>
          </ac:spMkLst>
        </pc:spChg>
        <pc:spChg chg="mod">
          <ac:chgData name="友治 三沢" userId="bda06d9b-8bd9-4a43-83f1-3c8088a68f51" providerId="ADAL" clId="{BC99988D-29B2-4704-840B-12B6A7E2782C}" dt="2022-06-04T15:34:36.571" v="10157" actId="27636"/>
          <ac:spMkLst>
            <pc:docMk/>
            <pc:sldMk cId="3789986916" sldId="295"/>
            <ac:spMk id="3" creationId="{CEDF47A8-9F36-AA12-832F-E940CCF6EBBD}"/>
          </ac:spMkLst>
        </pc:spChg>
        <pc:spChg chg="add mod">
          <ac:chgData name="友治 三沢" userId="bda06d9b-8bd9-4a43-83f1-3c8088a68f51" providerId="ADAL" clId="{BC99988D-29B2-4704-840B-12B6A7E2782C}" dt="2022-05-29T17:04:51.738" v="509" actId="1076"/>
          <ac:spMkLst>
            <pc:docMk/>
            <pc:sldMk cId="3789986916" sldId="295"/>
            <ac:spMk id="7" creationId="{60D73174-3506-488D-E22C-9C2B91DDE901}"/>
          </ac:spMkLst>
        </pc:spChg>
        <pc:spChg chg="add mod">
          <ac:chgData name="友治 三沢" userId="bda06d9b-8bd9-4a43-83f1-3c8088a68f51" providerId="ADAL" clId="{BC99988D-29B2-4704-840B-12B6A7E2782C}" dt="2022-05-29T17:04:58.710" v="510" actId="1076"/>
          <ac:spMkLst>
            <pc:docMk/>
            <pc:sldMk cId="3789986916" sldId="295"/>
            <ac:spMk id="9" creationId="{82C99A5C-730C-C35E-2897-40A353F5B631}"/>
          </ac:spMkLst>
        </pc:spChg>
        <pc:spChg chg="add mod">
          <ac:chgData name="友治 三沢" userId="bda06d9b-8bd9-4a43-83f1-3c8088a68f51" providerId="ADAL" clId="{BC99988D-29B2-4704-840B-12B6A7E2782C}" dt="2022-05-29T17:04:58.710" v="510" actId="1076"/>
          <ac:spMkLst>
            <pc:docMk/>
            <pc:sldMk cId="3789986916" sldId="295"/>
            <ac:spMk id="11" creationId="{587323EB-5230-CD10-A388-05DAC10573F2}"/>
          </ac:spMkLst>
        </pc:spChg>
        <pc:spChg chg="add">
          <ac:chgData name="友治 三沢" userId="bda06d9b-8bd9-4a43-83f1-3c8088a68f51" providerId="ADAL" clId="{BC99988D-29B2-4704-840B-12B6A7E2782C}" dt="2022-06-04T15:21:48.342" v="9783" actId="26606"/>
          <ac:spMkLst>
            <pc:docMk/>
            <pc:sldMk cId="3789986916" sldId="295"/>
            <ac:spMk id="16" creationId="{2B566528-1B12-4246-9431-5C2D7D081168}"/>
          </ac:spMkLst>
        </pc:spChg>
        <pc:spChg chg="add mod">
          <ac:chgData name="友治 三沢" userId="bda06d9b-8bd9-4a43-83f1-3c8088a68f51" providerId="ADAL" clId="{BC99988D-29B2-4704-840B-12B6A7E2782C}" dt="2022-06-04T15:23:35.884" v="9802" actId="1076"/>
          <ac:spMkLst>
            <pc:docMk/>
            <pc:sldMk cId="3789986916" sldId="295"/>
            <ac:spMk id="17" creationId="{55A00C53-196F-7AEB-B8F4-F64FC0B897C5}"/>
          </ac:spMkLst>
        </pc:spChg>
        <pc:grpChg chg="add mod">
          <ac:chgData name="友治 三沢" userId="bda06d9b-8bd9-4a43-83f1-3c8088a68f51" providerId="ADAL" clId="{BC99988D-29B2-4704-840B-12B6A7E2782C}" dt="2022-06-04T15:23:35.884" v="9802" actId="1076"/>
          <ac:grpSpMkLst>
            <pc:docMk/>
            <pc:sldMk cId="3789986916" sldId="295"/>
            <ac:grpSpMk id="4" creationId="{6C9D329D-3860-754A-32ED-ACB4042E71D7}"/>
          </ac:grpSpMkLst>
        </pc:grpChg>
        <pc:grpChg chg="add">
          <ac:chgData name="友治 三沢" userId="bda06d9b-8bd9-4a43-83f1-3c8088a68f51" providerId="ADAL" clId="{BC99988D-29B2-4704-840B-12B6A7E2782C}" dt="2022-06-04T15:21:48.342" v="9783" actId="26606"/>
          <ac:grpSpMkLst>
            <pc:docMk/>
            <pc:sldMk cId="3789986916" sldId="295"/>
            <ac:grpSpMk id="18" creationId="{828A5161-06F1-46CF-8AD7-844680A59E13}"/>
          </ac:grpSpMkLst>
        </pc:grpChg>
        <pc:grpChg chg="add">
          <ac:chgData name="友治 三沢" userId="bda06d9b-8bd9-4a43-83f1-3c8088a68f51" providerId="ADAL" clId="{BC99988D-29B2-4704-840B-12B6A7E2782C}" dt="2022-06-04T15:21:48.342" v="9783" actId="26606"/>
          <ac:grpSpMkLst>
            <pc:docMk/>
            <pc:sldMk cId="3789986916" sldId="295"/>
            <ac:grpSpMk id="22" creationId="{5995D10D-E9C9-47DB-AE7E-801FEF38F5C9}"/>
          </ac:grpSpMkLst>
        </pc:grpChg>
        <pc:picChg chg="add mod">
          <ac:chgData name="友治 三沢" userId="bda06d9b-8bd9-4a43-83f1-3c8088a68f51" providerId="ADAL" clId="{BC99988D-29B2-4704-840B-12B6A7E2782C}" dt="2022-05-29T17:03:01.519" v="467" actId="1076"/>
          <ac:picMkLst>
            <pc:docMk/>
            <pc:sldMk cId="3789986916" sldId="295"/>
            <ac:picMk id="5" creationId="{63B7B86B-383D-8DA2-3652-AAA0A95BD8B1}"/>
          </ac:picMkLst>
        </pc:picChg>
      </pc:sldChg>
      <pc:sldChg chg="new del">
        <pc:chgData name="友治 三沢" userId="bda06d9b-8bd9-4a43-83f1-3c8088a68f51" providerId="ADAL" clId="{BC99988D-29B2-4704-840B-12B6A7E2782C}" dt="2022-06-04T15:17:40.016" v="9779" actId="47"/>
        <pc:sldMkLst>
          <pc:docMk/>
          <pc:sldMk cId="259464536" sldId="296"/>
        </pc:sldMkLst>
      </pc:sldChg>
      <pc:sldChg chg="addSp modSp add mod ord setBg">
        <pc:chgData name="友治 三沢" userId="bda06d9b-8bd9-4a43-83f1-3c8088a68f51" providerId="ADAL" clId="{BC99988D-29B2-4704-840B-12B6A7E2782C}" dt="2022-06-04T15:22:50.859" v="9798" actId="403"/>
        <pc:sldMkLst>
          <pc:docMk/>
          <pc:sldMk cId="862126827" sldId="297"/>
        </pc:sldMkLst>
        <pc:spChg chg="mod">
          <ac:chgData name="友治 三沢" userId="bda06d9b-8bd9-4a43-83f1-3c8088a68f51" providerId="ADAL" clId="{BC99988D-29B2-4704-840B-12B6A7E2782C}" dt="2022-06-04T15:21:55.776" v="9784" actId="26606"/>
          <ac:spMkLst>
            <pc:docMk/>
            <pc:sldMk cId="862126827" sldId="297"/>
            <ac:spMk id="2" creationId="{BB434E3A-A3E1-F949-A6CD-295CE2BAB715}"/>
          </ac:spMkLst>
        </pc:spChg>
        <pc:spChg chg="mod">
          <ac:chgData name="友治 三沢" userId="bda06d9b-8bd9-4a43-83f1-3c8088a68f51" providerId="ADAL" clId="{BC99988D-29B2-4704-840B-12B6A7E2782C}" dt="2022-06-04T15:22:50.859" v="9798" actId="403"/>
          <ac:spMkLst>
            <pc:docMk/>
            <pc:sldMk cId="862126827" sldId="297"/>
            <ac:spMk id="3" creationId="{04AFDC95-8DC3-C1A2-1DC9-3842ACDF604C}"/>
          </ac:spMkLst>
        </pc:spChg>
        <pc:spChg chg="add">
          <ac:chgData name="友治 三沢" userId="bda06d9b-8bd9-4a43-83f1-3c8088a68f51" providerId="ADAL" clId="{BC99988D-29B2-4704-840B-12B6A7E2782C}" dt="2022-06-04T15:21:55.776" v="9784" actId="26606"/>
          <ac:spMkLst>
            <pc:docMk/>
            <pc:sldMk cId="862126827" sldId="297"/>
            <ac:spMk id="10" creationId="{2B566528-1B12-4246-9431-5C2D7D081168}"/>
          </ac:spMkLst>
        </pc:spChg>
        <pc:spChg chg="add mod">
          <ac:chgData name="友治 三沢" userId="bda06d9b-8bd9-4a43-83f1-3c8088a68f51" providerId="ADAL" clId="{BC99988D-29B2-4704-840B-12B6A7E2782C}" dt="2022-06-04T15:22:07.711" v="9789" actId="1076"/>
          <ac:spMkLst>
            <pc:docMk/>
            <pc:sldMk cId="862126827" sldId="297"/>
            <ac:spMk id="15" creationId="{3E22279A-0A1C-4E6A-31F0-A34E99E1E887}"/>
          </ac:spMkLst>
        </pc:spChg>
        <pc:grpChg chg="add">
          <ac:chgData name="友治 三沢" userId="bda06d9b-8bd9-4a43-83f1-3c8088a68f51" providerId="ADAL" clId="{BC99988D-29B2-4704-840B-12B6A7E2782C}" dt="2022-06-04T15:21:55.776" v="9784" actId="26606"/>
          <ac:grpSpMkLst>
            <pc:docMk/>
            <pc:sldMk cId="862126827" sldId="297"/>
            <ac:grpSpMk id="12" creationId="{828A5161-06F1-46CF-8AD7-844680A59E13}"/>
          </ac:grpSpMkLst>
        </pc:grpChg>
        <pc:grpChg chg="add">
          <ac:chgData name="友治 三沢" userId="bda06d9b-8bd9-4a43-83f1-3c8088a68f51" providerId="ADAL" clId="{BC99988D-29B2-4704-840B-12B6A7E2782C}" dt="2022-06-04T15:21:55.776" v="9784" actId="26606"/>
          <ac:grpSpMkLst>
            <pc:docMk/>
            <pc:sldMk cId="862126827" sldId="297"/>
            <ac:grpSpMk id="16" creationId="{5995D10D-E9C9-47DB-AE7E-801FEF38F5C9}"/>
          </ac:grpSpMkLst>
        </pc:grpChg>
        <pc:picChg chg="mod">
          <ac:chgData name="友治 三沢" userId="bda06d9b-8bd9-4a43-83f1-3c8088a68f51" providerId="ADAL" clId="{BC99988D-29B2-4704-840B-12B6A7E2782C}" dt="2022-06-04T15:22:07.711" v="9789" actId="1076"/>
          <ac:picMkLst>
            <pc:docMk/>
            <pc:sldMk cId="862126827" sldId="297"/>
            <ac:picMk id="5" creationId="{38817B2D-6D60-1654-F076-0D4C8A87F386}"/>
          </ac:picMkLst>
        </pc:picChg>
      </pc:sldChg>
      <pc:sldChg chg="addSp delSp modSp new mod ord setBg">
        <pc:chgData name="友治 三沢" userId="bda06d9b-8bd9-4a43-83f1-3c8088a68f51" providerId="ADAL" clId="{BC99988D-29B2-4704-840B-12B6A7E2782C}" dt="2022-06-04T14:00:50.630" v="5372" actId="20577"/>
        <pc:sldMkLst>
          <pc:docMk/>
          <pc:sldMk cId="2281322519" sldId="298"/>
        </pc:sldMkLst>
        <pc:spChg chg="mod">
          <ac:chgData name="友治 三沢" userId="bda06d9b-8bd9-4a43-83f1-3c8088a68f51" providerId="ADAL" clId="{BC99988D-29B2-4704-840B-12B6A7E2782C}" dt="2022-06-04T08:40:16.444" v="1950" actId="26606"/>
          <ac:spMkLst>
            <pc:docMk/>
            <pc:sldMk cId="2281322519" sldId="298"/>
            <ac:spMk id="2" creationId="{0963C1F2-F951-6C00-010C-14A96CA9B681}"/>
          </ac:spMkLst>
        </pc:spChg>
        <pc:spChg chg="mod">
          <ac:chgData name="友治 三沢" userId="bda06d9b-8bd9-4a43-83f1-3c8088a68f51" providerId="ADAL" clId="{BC99988D-29B2-4704-840B-12B6A7E2782C}" dt="2022-06-04T14:00:50.630" v="5372" actId="20577"/>
          <ac:spMkLst>
            <pc:docMk/>
            <pc:sldMk cId="2281322519" sldId="298"/>
            <ac:spMk id="3" creationId="{AC3C7169-A524-496E-76F3-8A8CE9C363C8}"/>
          </ac:spMkLst>
        </pc:spChg>
        <pc:spChg chg="add del">
          <ac:chgData name="友治 三沢" userId="bda06d9b-8bd9-4a43-83f1-3c8088a68f51" providerId="ADAL" clId="{BC99988D-29B2-4704-840B-12B6A7E2782C}" dt="2022-06-04T08:40:12.974" v="1945" actId="26606"/>
          <ac:spMkLst>
            <pc:docMk/>
            <pc:sldMk cId="2281322519" sldId="298"/>
            <ac:spMk id="8" creationId="{100EDD19-6802-4EC3-95CE-CFFAB042CFD6}"/>
          </ac:spMkLst>
        </pc:spChg>
        <pc:spChg chg="add del">
          <ac:chgData name="友治 三沢" userId="bda06d9b-8bd9-4a43-83f1-3c8088a68f51" providerId="ADAL" clId="{BC99988D-29B2-4704-840B-12B6A7E2782C}" dt="2022-06-04T08:40:12.974" v="1945" actId="26606"/>
          <ac:spMkLst>
            <pc:docMk/>
            <pc:sldMk cId="2281322519" sldId="298"/>
            <ac:spMk id="10" creationId="{DB17E863-922E-4C26-BD64-E8FD41D28661}"/>
          </ac:spMkLst>
        </pc:spChg>
        <pc:spChg chg="add del">
          <ac:chgData name="友治 三沢" userId="bda06d9b-8bd9-4a43-83f1-3c8088a68f51" providerId="ADAL" clId="{BC99988D-29B2-4704-840B-12B6A7E2782C}" dt="2022-06-04T08:40:14.921" v="1947" actId="26606"/>
          <ac:spMkLst>
            <pc:docMk/>
            <pc:sldMk cId="2281322519" sldId="298"/>
            <ac:spMk id="12" creationId="{71877DBC-BB60-40F0-AC93-2ACDBAAE60CE}"/>
          </ac:spMkLst>
        </pc:spChg>
        <pc:spChg chg="add del">
          <ac:chgData name="友治 三沢" userId="bda06d9b-8bd9-4a43-83f1-3c8088a68f51" providerId="ADAL" clId="{BC99988D-29B2-4704-840B-12B6A7E2782C}" dt="2022-06-04T08:40:14.921" v="1947" actId="26606"/>
          <ac:spMkLst>
            <pc:docMk/>
            <pc:sldMk cId="2281322519" sldId="298"/>
            <ac:spMk id="13" creationId="{743AA782-23D1-4521-8CAD-47662984AA08}"/>
          </ac:spMkLst>
        </pc:spChg>
        <pc:spChg chg="add del">
          <ac:chgData name="友治 三沢" userId="bda06d9b-8bd9-4a43-83f1-3c8088a68f51" providerId="ADAL" clId="{BC99988D-29B2-4704-840B-12B6A7E2782C}" dt="2022-06-04T08:40:16.423" v="1949" actId="26606"/>
          <ac:spMkLst>
            <pc:docMk/>
            <pc:sldMk cId="2281322519" sldId="298"/>
            <ac:spMk id="15" creationId="{743AA782-23D1-4521-8CAD-47662984AA08}"/>
          </ac:spMkLst>
        </pc:spChg>
        <pc:spChg chg="add del">
          <ac:chgData name="友治 三沢" userId="bda06d9b-8bd9-4a43-83f1-3c8088a68f51" providerId="ADAL" clId="{BC99988D-29B2-4704-840B-12B6A7E2782C}" dt="2022-06-04T08:40:16.423" v="1949" actId="26606"/>
          <ac:spMkLst>
            <pc:docMk/>
            <pc:sldMk cId="2281322519" sldId="298"/>
            <ac:spMk id="16" creationId="{71877DBC-BB60-40F0-AC93-2ACDBAAE60CE}"/>
          </ac:spMkLst>
        </pc:spChg>
        <pc:spChg chg="add">
          <ac:chgData name="友治 三沢" userId="bda06d9b-8bd9-4a43-83f1-3c8088a68f51" providerId="ADAL" clId="{BC99988D-29B2-4704-840B-12B6A7E2782C}" dt="2022-06-04T08:40:16.444" v="1950" actId="26606"/>
          <ac:spMkLst>
            <pc:docMk/>
            <pc:sldMk cId="2281322519" sldId="298"/>
            <ac:spMk id="19" creationId="{743AA782-23D1-4521-8CAD-47662984AA08}"/>
          </ac:spMkLst>
        </pc:spChg>
        <pc:spChg chg="add">
          <ac:chgData name="友治 三沢" userId="bda06d9b-8bd9-4a43-83f1-3c8088a68f51" providerId="ADAL" clId="{BC99988D-29B2-4704-840B-12B6A7E2782C}" dt="2022-06-04T08:40:16.444" v="1950" actId="26606"/>
          <ac:spMkLst>
            <pc:docMk/>
            <pc:sldMk cId="2281322519" sldId="298"/>
            <ac:spMk id="20" creationId="{71877DBC-BB60-40F0-AC93-2ACDBAAE60CE}"/>
          </ac:spMkLst>
        </pc:spChg>
        <pc:picChg chg="add del">
          <ac:chgData name="友治 三沢" userId="bda06d9b-8bd9-4a43-83f1-3c8088a68f51" providerId="ADAL" clId="{BC99988D-29B2-4704-840B-12B6A7E2782C}" dt="2022-06-04T08:40:14.921" v="1947" actId="26606"/>
          <ac:picMkLst>
            <pc:docMk/>
            <pc:sldMk cId="2281322519" sldId="298"/>
            <ac:picMk id="7" creationId="{D9D8C008-692C-AA5A-A9B1-38311CAAF1C5}"/>
          </ac:picMkLst>
        </pc:picChg>
        <pc:picChg chg="add del">
          <ac:chgData name="友治 三沢" userId="bda06d9b-8bd9-4a43-83f1-3c8088a68f51" providerId="ADAL" clId="{BC99988D-29B2-4704-840B-12B6A7E2782C}" dt="2022-06-04T08:40:16.423" v="1949" actId="26606"/>
          <ac:picMkLst>
            <pc:docMk/>
            <pc:sldMk cId="2281322519" sldId="298"/>
            <ac:picMk id="17" creationId="{D9D8C008-692C-AA5A-A9B1-38311CAAF1C5}"/>
          </ac:picMkLst>
        </pc:picChg>
        <pc:picChg chg="add">
          <ac:chgData name="友治 三沢" userId="bda06d9b-8bd9-4a43-83f1-3c8088a68f51" providerId="ADAL" clId="{BC99988D-29B2-4704-840B-12B6A7E2782C}" dt="2022-06-04T08:40:16.444" v="1950" actId="26606"/>
          <ac:picMkLst>
            <pc:docMk/>
            <pc:sldMk cId="2281322519" sldId="298"/>
            <ac:picMk id="21" creationId="{D9D8C008-692C-AA5A-A9B1-38311CAAF1C5}"/>
          </ac:picMkLst>
        </pc:picChg>
      </pc:sldChg>
      <pc:sldChg chg="addSp delSp modSp new mod setBg modClrScheme setClrOvrMap chgLayout">
        <pc:chgData name="友治 三沢" userId="bda06d9b-8bd9-4a43-83f1-3c8088a68f51" providerId="ADAL" clId="{BC99988D-29B2-4704-840B-12B6A7E2782C}" dt="2022-06-04T12:49:28.717" v="5181" actId="26606"/>
        <pc:sldMkLst>
          <pc:docMk/>
          <pc:sldMk cId="4046600011" sldId="299"/>
        </pc:sldMkLst>
        <pc:spChg chg="del mod ord">
          <ac:chgData name="友治 三沢" userId="bda06d9b-8bd9-4a43-83f1-3c8088a68f51" providerId="ADAL" clId="{BC99988D-29B2-4704-840B-12B6A7E2782C}" dt="2022-06-04T12:49:06.843" v="5164" actId="700"/>
          <ac:spMkLst>
            <pc:docMk/>
            <pc:sldMk cId="4046600011" sldId="299"/>
            <ac:spMk id="2" creationId="{5EA7E779-2D72-4192-15E7-6214F903C7AB}"/>
          </ac:spMkLst>
        </pc:spChg>
        <pc:spChg chg="del mod ord">
          <ac:chgData name="友治 三沢" userId="bda06d9b-8bd9-4a43-83f1-3c8088a68f51" providerId="ADAL" clId="{BC99988D-29B2-4704-840B-12B6A7E2782C}" dt="2022-06-04T12:49:06.843" v="5164" actId="700"/>
          <ac:spMkLst>
            <pc:docMk/>
            <pc:sldMk cId="4046600011" sldId="299"/>
            <ac:spMk id="3" creationId="{23DBE23E-6520-AB13-25CD-2ACC8C22C731}"/>
          </ac:spMkLst>
        </pc:spChg>
        <pc:spChg chg="add del mod ord">
          <ac:chgData name="友治 三沢" userId="bda06d9b-8bd9-4a43-83f1-3c8088a68f51" providerId="ADAL" clId="{BC99988D-29B2-4704-840B-12B6A7E2782C}" dt="2022-06-04T12:49:14.027" v="5165" actId="700"/>
          <ac:spMkLst>
            <pc:docMk/>
            <pc:sldMk cId="4046600011" sldId="299"/>
            <ac:spMk id="4" creationId="{04F0133C-079E-F87E-6666-6C4E7F3ED845}"/>
          </ac:spMkLst>
        </pc:spChg>
        <pc:spChg chg="add del mod ord">
          <ac:chgData name="友治 三沢" userId="bda06d9b-8bd9-4a43-83f1-3c8088a68f51" providerId="ADAL" clId="{BC99988D-29B2-4704-840B-12B6A7E2782C}" dt="2022-06-04T12:49:14.027" v="5165" actId="700"/>
          <ac:spMkLst>
            <pc:docMk/>
            <pc:sldMk cId="4046600011" sldId="299"/>
            <ac:spMk id="5" creationId="{12036BB6-493D-1614-B221-AA93A56F0F4C}"/>
          </ac:spMkLst>
        </pc:spChg>
        <pc:spChg chg="add mod ord">
          <ac:chgData name="友治 三沢" userId="bda06d9b-8bd9-4a43-83f1-3c8088a68f51" providerId="ADAL" clId="{BC99988D-29B2-4704-840B-12B6A7E2782C}" dt="2022-06-04T12:49:28.717" v="5181" actId="26606"/>
          <ac:spMkLst>
            <pc:docMk/>
            <pc:sldMk cId="4046600011" sldId="299"/>
            <ac:spMk id="6" creationId="{EC9F2BA7-725D-A00D-D90F-5D0A65ADB762}"/>
          </ac:spMkLst>
        </pc:spChg>
        <pc:spChg chg="add del mod ord">
          <ac:chgData name="友治 三沢" userId="bda06d9b-8bd9-4a43-83f1-3c8088a68f51" providerId="ADAL" clId="{BC99988D-29B2-4704-840B-12B6A7E2782C}" dt="2022-06-04T12:49:25.326" v="5180" actId="478"/>
          <ac:spMkLst>
            <pc:docMk/>
            <pc:sldMk cId="4046600011" sldId="299"/>
            <ac:spMk id="7" creationId="{7A841F6A-EBEC-E14E-945E-4CD59FC10FDF}"/>
          </ac:spMkLst>
        </pc:spChg>
        <pc:spChg chg="add">
          <ac:chgData name="友治 三沢" userId="bda06d9b-8bd9-4a43-83f1-3c8088a68f51" providerId="ADAL" clId="{BC99988D-29B2-4704-840B-12B6A7E2782C}" dt="2022-06-04T12:49:28.717" v="5181" actId="26606"/>
          <ac:spMkLst>
            <pc:docMk/>
            <pc:sldMk cId="4046600011" sldId="299"/>
            <ac:spMk id="12" creationId="{71B2258F-86CA-4D4D-8270-BC05FCDEBFB3}"/>
          </ac:spMkLst>
        </pc:spChg>
        <pc:picChg chg="add">
          <ac:chgData name="友治 三沢" userId="bda06d9b-8bd9-4a43-83f1-3c8088a68f51" providerId="ADAL" clId="{BC99988D-29B2-4704-840B-12B6A7E2782C}" dt="2022-06-04T12:49:28.717" v="5181" actId="26606"/>
          <ac:picMkLst>
            <pc:docMk/>
            <pc:sldMk cId="4046600011" sldId="299"/>
            <ac:picMk id="8" creationId="{DAA19AE2-9227-C063-B8D0-3BCCD62C1A6E}"/>
          </ac:picMkLst>
        </pc:picChg>
      </pc:sldChg>
      <pc:sldChg chg="addSp delSp modSp new mod setBg modClrScheme setClrOvrMap delDesignElem chgLayout">
        <pc:chgData name="友治 三沢" userId="bda06d9b-8bd9-4a43-83f1-3c8088a68f51" providerId="ADAL" clId="{BC99988D-29B2-4704-840B-12B6A7E2782C}" dt="2022-06-04T12:52:42.189" v="5312" actId="26606"/>
        <pc:sldMkLst>
          <pc:docMk/>
          <pc:sldMk cId="882015302" sldId="300"/>
        </pc:sldMkLst>
        <pc:spChg chg="del mod ord">
          <ac:chgData name="友治 三沢" userId="bda06d9b-8bd9-4a43-83f1-3c8088a68f51" providerId="ADAL" clId="{BC99988D-29B2-4704-840B-12B6A7E2782C}" dt="2022-06-04T12:49:47.569" v="5183" actId="700"/>
          <ac:spMkLst>
            <pc:docMk/>
            <pc:sldMk cId="882015302" sldId="300"/>
            <ac:spMk id="2" creationId="{B772BB25-B05E-B849-7F2E-8469690F8F4F}"/>
          </ac:spMkLst>
        </pc:spChg>
        <pc:spChg chg="del mod ord">
          <ac:chgData name="友治 三沢" userId="bda06d9b-8bd9-4a43-83f1-3c8088a68f51" providerId="ADAL" clId="{BC99988D-29B2-4704-840B-12B6A7E2782C}" dt="2022-06-04T12:49:47.569" v="5183" actId="700"/>
          <ac:spMkLst>
            <pc:docMk/>
            <pc:sldMk cId="882015302" sldId="300"/>
            <ac:spMk id="3" creationId="{BE746635-2353-4C14-C9B1-240E26F56A0C}"/>
          </ac:spMkLst>
        </pc:spChg>
        <pc:spChg chg="add mod ord">
          <ac:chgData name="友治 三沢" userId="bda06d9b-8bd9-4a43-83f1-3c8088a68f51" providerId="ADAL" clId="{BC99988D-29B2-4704-840B-12B6A7E2782C}" dt="2022-06-04T12:52:42.189" v="5312" actId="26606"/>
          <ac:spMkLst>
            <pc:docMk/>
            <pc:sldMk cId="882015302" sldId="300"/>
            <ac:spMk id="4" creationId="{CA41E361-7936-0FEC-80FD-B85989D1799A}"/>
          </ac:spMkLst>
        </pc:spChg>
        <pc:spChg chg="add del mod ord">
          <ac:chgData name="友治 三沢" userId="bda06d9b-8bd9-4a43-83f1-3c8088a68f51" providerId="ADAL" clId="{BC99988D-29B2-4704-840B-12B6A7E2782C}" dt="2022-06-04T12:49:53.787" v="5201" actId="478"/>
          <ac:spMkLst>
            <pc:docMk/>
            <pc:sldMk cId="882015302" sldId="300"/>
            <ac:spMk id="5" creationId="{F98E049A-04B0-BD82-A590-C69528B24FFE}"/>
          </ac:spMkLst>
        </pc:spChg>
        <pc:spChg chg="add mod ord">
          <ac:chgData name="友治 三沢" userId="bda06d9b-8bd9-4a43-83f1-3c8088a68f51" providerId="ADAL" clId="{BC99988D-29B2-4704-840B-12B6A7E2782C}" dt="2022-06-04T12:52:42.189" v="5312" actId="26606"/>
          <ac:spMkLst>
            <pc:docMk/>
            <pc:sldMk cId="882015302" sldId="300"/>
            <ac:spMk id="7" creationId="{B9E08D92-3C75-CB64-A17A-8412FBE56885}"/>
          </ac:spMkLst>
        </pc:spChg>
        <pc:spChg chg="add del">
          <ac:chgData name="友治 三沢" userId="bda06d9b-8bd9-4a43-83f1-3c8088a68f51" providerId="ADAL" clId="{BC99988D-29B2-4704-840B-12B6A7E2782C}" dt="2022-06-04T12:50:50.266" v="5216" actId="700"/>
          <ac:spMkLst>
            <pc:docMk/>
            <pc:sldMk cId="882015302" sldId="300"/>
            <ac:spMk id="10" creationId="{71B2258F-86CA-4D4D-8270-BC05FCDEBFB3}"/>
          </ac:spMkLst>
        </pc:spChg>
        <pc:spChg chg="add">
          <ac:chgData name="友治 三沢" userId="bda06d9b-8bd9-4a43-83f1-3c8088a68f51" providerId="ADAL" clId="{BC99988D-29B2-4704-840B-12B6A7E2782C}" dt="2022-06-04T12:52:42.189" v="5312" actId="26606"/>
          <ac:spMkLst>
            <pc:docMk/>
            <pc:sldMk cId="882015302" sldId="300"/>
            <ac:spMk id="12" creationId="{111363A0-DE10-4C5C-827C-9CE8FB38056F}"/>
          </ac:spMkLst>
        </pc:spChg>
        <pc:picChg chg="add mod">
          <ac:chgData name="友治 三沢" userId="bda06d9b-8bd9-4a43-83f1-3c8088a68f51" providerId="ADAL" clId="{BC99988D-29B2-4704-840B-12B6A7E2782C}" dt="2022-06-04T12:52:42.189" v="5312" actId="26606"/>
          <ac:picMkLst>
            <pc:docMk/>
            <pc:sldMk cId="882015302" sldId="300"/>
            <ac:picMk id="6" creationId="{FF409145-1301-B68A-2637-CBF0F2959E4B}"/>
          </ac:picMkLst>
        </pc:picChg>
        <pc:cxnChg chg="add">
          <ac:chgData name="友治 三沢" userId="bda06d9b-8bd9-4a43-83f1-3c8088a68f51" providerId="ADAL" clId="{BC99988D-29B2-4704-840B-12B6A7E2782C}" dt="2022-06-04T12:52:42.189" v="5312" actId="26606"/>
          <ac:cxnSpMkLst>
            <pc:docMk/>
            <pc:sldMk cId="882015302" sldId="300"/>
            <ac:cxnSpMk id="14" creationId="{35A1A9B2-DA9A-487B-8B22-CFE8E073CC80}"/>
          </ac:cxnSpMkLst>
        </pc:cxnChg>
      </pc:sldChg>
      <pc:sldChg chg="addSp delSp modSp new mod ord setBg modClrScheme setClrOvrMap delDesignElem chgLayout">
        <pc:chgData name="友治 三沢" userId="bda06d9b-8bd9-4a43-83f1-3c8088a68f51" providerId="ADAL" clId="{BC99988D-29B2-4704-840B-12B6A7E2782C}" dt="2022-06-04T12:52:59.119" v="5318"/>
        <pc:sldMkLst>
          <pc:docMk/>
          <pc:sldMk cId="3449000033" sldId="301"/>
        </pc:sldMkLst>
        <pc:spChg chg="del mod ord">
          <ac:chgData name="友治 三沢" userId="bda06d9b-8bd9-4a43-83f1-3c8088a68f51" providerId="ADAL" clId="{BC99988D-29B2-4704-840B-12B6A7E2782C}" dt="2022-06-04T12:50:28.135" v="5204" actId="700"/>
          <ac:spMkLst>
            <pc:docMk/>
            <pc:sldMk cId="3449000033" sldId="301"/>
            <ac:spMk id="2" creationId="{E8D8E6A5-C8D3-D795-477D-EF09A0AB37E1}"/>
          </ac:spMkLst>
        </pc:spChg>
        <pc:spChg chg="del mod ord">
          <ac:chgData name="友治 三沢" userId="bda06d9b-8bd9-4a43-83f1-3c8088a68f51" providerId="ADAL" clId="{BC99988D-29B2-4704-840B-12B6A7E2782C}" dt="2022-06-04T12:50:28.135" v="5204" actId="700"/>
          <ac:spMkLst>
            <pc:docMk/>
            <pc:sldMk cId="3449000033" sldId="301"/>
            <ac:spMk id="3" creationId="{B4C83BE7-966D-AE32-A176-FCDF02011BD7}"/>
          </ac:spMkLst>
        </pc:spChg>
        <pc:spChg chg="add mod ord">
          <ac:chgData name="友治 三沢" userId="bda06d9b-8bd9-4a43-83f1-3c8088a68f51" providerId="ADAL" clId="{BC99988D-29B2-4704-840B-12B6A7E2782C}" dt="2022-06-04T12:52:33.563" v="5311" actId="26606"/>
          <ac:spMkLst>
            <pc:docMk/>
            <pc:sldMk cId="3449000033" sldId="301"/>
            <ac:spMk id="4" creationId="{AC285552-0045-BDE0-D9BE-65541E55EC44}"/>
          </ac:spMkLst>
        </pc:spChg>
        <pc:spChg chg="add del mod ord">
          <ac:chgData name="友治 三沢" userId="bda06d9b-8bd9-4a43-83f1-3c8088a68f51" providerId="ADAL" clId="{BC99988D-29B2-4704-840B-12B6A7E2782C}" dt="2022-06-04T12:50:33.149" v="5214" actId="478"/>
          <ac:spMkLst>
            <pc:docMk/>
            <pc:sldMk cId="3449000033" sldId="301"/>
            <ac:spMk id="5" creationId="{C8BC3C49-77BC-F291-3EC0-49C4718DE3FD}"/>
          </ac:spMkLst>
        </pc:spChg>
        <pc:spChg chg="add mod ord">
          <ac:chgData name="友治 三沢" userId="bda06d9b-8bd9-4a43-83f1-3c8088a68f51" providerId="ADAL" clId="{BC99988D-29B2-4704-840B-12B6A7E2782C}" dt="2022-06-04T12:52:33.563" v="5311" actId="26606"/>
          <ac:spMkLst>
            <pc:docMk/>
            <pc:sldMk cId="3449000033" sldId="301"/>
            <ac:spMk id="7" creationId="{67C67E33-CE96-3B26-35AB-B04203B77232}"/>
          </ac:spMkLst>
        </pc:spChg>
        <pc:spChg chg="add del">
          <ac:chgData name="友治 三沢" userId="bda06d9b-8bd9-4a43-83f1-3c8088a68f51" providerId="ADAL" clId="{BC99988D-29B2-4704-840B-12B6A7E2782C}" dt="2022-06-04T12:51:19.525" v="5256" actId="700"/>
          <ac:spMkLst>
            <pc:docMk/>
            <pc:sldMk cId="3449000033" sldId="301"/>
            <ac:spMk id="10" creationId="{71B2258F-86CA-4D4D-8270-BC05FCDEBFB3}"/>
          </ac:spMkLst>
        </pc:spChg>
        <pc:spChg chg="add">
          <ac:chgData name="友治 三沢" userId="bda06d9b-8bd9-4a43-83f1-3c8088a68f51" providerId="ADAL" clId="{BC99988D-29B2-4704-840B-12B6A7E2782C}" dt="2022-06-04T12:52:33.563" v="5311" actId="26606"/>
          <ac:spMkLst>
            <pc:docMk/>
            <pc:sldMk cId="3449000033" sldId="301"/>
            <ac:spMk id="12" creationId="{111363A0-DE10-4C5C-827C-9CE8FB38056F}"/>
          </ac:spMkLst>
        </pc:spChg>
        <pc:picChg chg="add mod">
          <ac:chgData name="友治 三沢" userId="bda06d9b-8bd9-4a43-83f1-3c8088a68f51" providerId="ADAL" clId="{BC99988D-29B2-4704-840B-12B6A7E2782C}" dt="2022-06-04T12:52:33.563" v="5311" actId="26606"/>
          <ac:picMkLst>
            <pc:docMk/>
            <pc:sldMk cId="3449000033" sldId="301"/>
            <ac:picMk id="6" creationId="{654F2C59-294C-F016-3358-8984BFE8B855}"/>
          </ac:picMkLst>
        </pc:picChg>
        <pc:cxnChg chg="add">
          <ac:chgData name="友治 三沢" userId="bda06d9b-8bd9-4a43-83f1-3c8088a68f51" providerId="ADAL" clId="{BC99988D-29B2-4704-840B-12B6A7E2782C}" dt="2022-06-04T12:52:33.563" v="5311" actId="26606"/>
          <ac:cxnSpMkLst>
            <pc:docMk/>
            <pc:sldMk cId="3449000033" sldId="301"/>
            <ac:cxnSpMk id="14" creationId="{35A1A9B2-DA9A-487B-8B22-CFE8E073CC80}"/>
          </ac:cxnSpMkLst>
        </pc:cxnChg>
      </pc:sldChg>
      <pc:sldChg chg="addSp delSp modSp add mod ord setBg">
        <pc:chgData name="友治 三沢" userId="bda06d9b-8bd9-4a43-83f1-3c8088a68f51" providerId="ADAL" clId="{BC99988D-29B2-4704-840B-12B6A7E2782C}" dt="2022-06-04T12:52:57.573" v="5316"/>
        <pc:sldMkLst>
          <pc:docMk/>
          <pc:sldMk cId="1600535109" sldId="302"/>
        </pc:sldMkLst>
        <pc:spChg chg="mod">
          <ac:chgData name="友治 三沢" userId="bda06d9b-8bd9-4a43-83f1-3c8088a68f51" providerId="ADAL" clId="{BC99988D-29B2-4704-840B-12B6A7E2782C}" dt="2022-06-04T12:52:26.949" v="5310" actId="26606"/>
          <ac:spMkLst>
            <pc:docMk/>
            <pc:sldMk cId="1600535109" sldId="302"/>
            <ac:spMk id="4" creationId="{CA41E361-7936-0FEC-80FD-B85989D1799A}"/>
          </ac:spMkLst>
        </pc:spChg>
        <pc:spChg chg="mod">
          <ac:chgData name="友治 三沢" userId="bda06d9b-8bd9-4a43-83f1-3c8088a68f51" providerId="ADAL" clId="{BC99988D-29B2-4704-840B-12B6A7E2782C}" dt="2022-06-04T12:52:26.949" v="5310" actId="26606"/>
          <ac:spMkLst>
            <pc:docMk/>
            <pc:sldMk cId="1600535109" sldId="302"/>
            <ac:spMk id="7" creationId="{B9E08D92-3C75-CB64-A17A-8412FBE56885}"/>
          </ac:spMkLst>
        </pc:spChg>
        <pc:spChg chg="add del">
          <ac:chgData name="友治 三沢" userId="bda06d9b-8bd9-4a43-83f1-3c8088a68f51" providerId="ADAL" clId="{BC99988D-29B2-4704-840B-12B6A7E2782C}" dt="2022-06-04T12:52:26.949" v="5310" actId="26606"/>
          <ac:spMkLst>
            <pc:docMk/>
            <pc:sldMk cId="1600535109" sldId="302"/>
            <ac:spMk id="12" creationId="{C1DD1A8A-57D5-4A81-AD04-532B043C5611}"/>
          </ac:spMkLst>
        </pc:spChg>
        <pc:spChg chg="add del">
          <ac:chgData name="友治 三沢" userId="bda06d9b-8bd9-4a43-83f1-3c8088a68f51" providerId="ADAL" clId="{BC99988D-29B2-4704-840B-12B6A7E2782C}" dt="2022-06-04T12:52:26.949" v="5310" actId="26606"/>
          <ac:spMkLst>
            <pc:docMk/>
            <pc:sldMk cId="1600535109" sldId="302"/>
            <ac:spMk id="14" creationId="{007891EC-4501-44ED-A8C8-B11B6DB767AB}"/>
          </ac:spMkLst>
        </pc:spChg>
        <pc:spChg chg="add">
          <ac:chgData name="友治 三沢" userId="bda06d9b-8bd9-4a43-83f1-3c8088a68f51" providerId="ADAL" clId="{BC99988D-29B2-4704-840B-12B6A7E2782C}" dt="2022-06-04T12:52:26.949" v="5310" actId="26606"/>
          <ac:spMkLst>
            <pc:docMk/>
            <pc:sldMk cId="1600535109" sldId="302"/>
            <ac:spMk id="19" creationId="{DCF1FFC3-D020-43C3-8B93-EF6BEFC46DD6}"/>
          </ac:spMkLst>
        </pc:spChg>
        <pc:picChg chg="mod">
          <ac:chgData name="友治 三沢" userId="bda06d9b-8bd9-4a43-83f1-3c8088a68f51" providerId="ADAL" clId="{BC99988D-29B2-4704-840B-12B6A7E2782C}" dt="2022-06-04T12:52:26.949" v="5310" actId="26606"/>
          <ac:picMkLst>
            <pc:docMk/>
            <pc:sldMk cId="1600535109" sldId="302"/>
            <ac:picMk id="6" creationId="{FF409145-1301-B68A-2637-CBF0F2959E4B}"/>
          </ac:picMkLst>
        </pc:picChg>
        <pc:cxnChg chg="add">
          <ac:chgData name="友治 三沢" userId="bda06d9b-8bd9-4a43-83f1-3c8088a68f51" providerId="ADAL" clId="{BC99988D-29B2-4704-840B-12B6A7E2782C}" dt="2022-06-04T12:52:26.949" v="5310" actId="26606"/>
          <ac:cxnSpMkLst>
            <pc:docMk/>
            <pc:sldMk cId="1600535109" sldId="302"/>
            <ac:cxnSpMk id="21" creationId="{16FC4A39-71B0-433B-AB94-CBFFA0DF90DF}"/>
          </ac:cxnSpMkLst>
        </pc:cxnChg>
      </pc:sldChg>
      <pc:sldChg chg="addSp delSp modSp add mod setBg setClrOvrMap">
        <pc:chgData name="友治 三沢" userId="bda06d9b-8bd9-4a43-83f1-3c8088a68f51" providerId="ADAL" clId="{BC99988D-29B2-4704-840B-12B6A7E2782C}" dt="2022-06-04T12:52:18.523" v="5309" actId="26606"/>
        <pc:sldMkLst>
          <pc:docMk/>
          <pc:sldMk cId="1332946739" sldId="303"/>
        </pc:sldMkLst>
        <pc:spChg chg="mod">
          <ac:chgData name="友治 三沢" userId="bda06d9b-8bd9-4a43-83f1-3c8088a68f51" providerId="ADAL" clId="{BC99988D-29B2-4704-840B-12B6A7E2782C}" dt="2022-06-04T12:52:18.523" v="5309" actId="26606"/>
          <ac:spMkLst>
            <pc:docMk/>
            <pc:sldMk cId="1332946739" sldId="303"/>
            <ac:spMk id="4" creationId="{AC285552-0045-BDE0-D9BE-65541E55EC44}"/>
          </ac:spMkLst>
        </pc:spChg>
        <pc:spChg chg="mod">
          <ac:chgData name="友治 三沢" userId="bda06d9b-8bd9-4a43-83f1-3c8088a68f51" providerId="ADAL" clId="{BC99988D-29B2-4704-840B-12B6A7E2782C}" dt="2022-06-04T12:52:18.523" v="5309" actId="26606"/>
          <ac:spMkLst>
            <pc:docMk/>
            <pc:sldMk cId="1332946739" sldId="303"/>
            <ac:spMk id="7" creationId="{67C67E33-CE96-3B26-35AB-B04203B77232}"/>
          </ac:spMkLst>
        </pc:spChg>
        <pc:spChg chg="add del">
          <ac:chgData name="友治 三沢" userId="bda06d9b-8bd9-4a43-83f1-3c8088a68f51" providerId="ADAL" clId="{BC99988D-29B2-4704-840B-12B6A7E2782C}" dt="2022-06-04T12:52:18.509" v="5308" actId="26606"/>
          <ac:spMkLst>
            <pc:docMk/>
            <pc:sldMk cId="1332946739" sldId="303"/>
            <ac:spMk id="12" creationId="{758048B4-3F65-4EB9-ABA8-099353BE870F}"/>
          </ac:spMkLst>
        </pc:spChg>
        <pc:spChg chg="add del">
          <ac:chgData name="友治 三沢" userId="bda06d9b-8bd9-4a43-83f1-3c8088a68f51" providerId="ADAL" clId="{BC99988D-29B2-4704-840B-12B6A7E2782C}" dt="2022-06-04T12:52:18.509" v="5308" actId="26606"/>
          <ac:spMkLst>
            <pc:docMk/>
            <pc:sldMk cId="1332946739" sldId="303"/>
            <ac:spMk id="14" creationId="{1AE2FDE4-8ECB-4D0B-B871-D4EE526064C4}"/>
          </ac:spMkLst>
        </pc:spChg>
        <pc:spChg chg="add">
          <ac:chgData name="友治 三沢" userId="bda06d9b-8bd9-4a43-83f1-3c8088a68f51" providerId="ADAL" clId="{BC99988D-29B2-4704-840B-12B6A7E2782C}" dt="2022-06-04T12:52:18.523" v="5309" actId="26606"/>
          <ac:spMkLst>
            <pc:docMk/>
            <pc:sldMk cId="1332946739" sldId="303"/>
            <ac:spMk id="24" creationId="{6F40FBDA-CEB1-40F0-9AB9-BD9C402D70FE}"/>
          </ac:spMkLst>
        </pc:spChg>
        <pc:spChg chg="add">
          <ac:chgData name="友治 三沢" userId="bda06d9b-8bd9-4a43-83f1-3c8088a68f51" providerId="ADAL" clId="{BC99988D-29B2-4704-840B-12B6A7E2782C}" dt="2022-06-04T12:52:18.523" v="5309" actId="26606"/>
          <ac:spMkLst>
            <pc:docMk/>
            <pc:sldMk cId="1332946739" sldId="303"/>
            <ac:spMk id="25" creationId="{0344D4FE-ABEF-4230-9E4E-AD5782FC78AC}"/>
          </ac:spMkLst>
        </pc:spChg>
        <pc:spChg chg="add">
          <ac:chgData name="友治 三沢" userId="bda06d9b-8bd9-4a43-83f1-3c8088a68f51" providerId="ADAL" clId="{BC99988D-29B2-4704-840B-12B6A7E2782C}" dt="2022-06-04T12:52:18.523" v="5309" actId="26606"/>
          <ac:spMkLst>
            <pc:docMk/>
            <pc:sldMk cId="1332946739" sldId="303"/>
            <ac:spMk id="26" creationId="{9325F979-D3F9-4926-81B7-7ACCB31A501B}"/>
          </ac:spMkLst>
        </pc:spChg>
        <pc:grpChg chg="add del">
          <ac:chgData name="友治 三沢" userId="bda06d9b-8bd9-4a43-83f1-3c8088a68f51" providerId="ADAL" clId="{BC99988D-29B2-4704-840B-12B6A7E2782C}" dt="2022-06-04T12:52:18.509" v="5308" actId="26606"/>
          <ac:grpSpMkLst>
            <pc:docMk/>
            <pc:sldMk cId="1332946739" sldId="303"/>
            <ac:grpSpMk id="20" creationId="{18488D89-E3BB-4E60-BF44-5F0BE92E3F13}"/>
          </ac:grpSpMkLst>
        </pc:grpChg>
        <pc:picChg chg="mod">
          <ac:chgData name="友治 三沢" userId="bda06d9b-8bd9-4a43-83f1-3c8088a68f51" providerId="ADAL" clId="{BC99988D-29B2-4704-840B-12B6A7E2782C}" dt="2022-06-04T12:52:18.523" v="5309" actId="26606"/>
          <ac:picMkLst>
            <pc:docMk/>
            <pc:sldMk cId="1332946739" sldId="303"/>
            <ac:picMk id="6" creationId="{654F2C59-294C-F016-3358-8984BFE8B855}"/>
          </ac:picMkLst>
        </pc:picChg>
        <pc:cxnChg chg="add del">
          <ac:chgData name="友治 三沢" userId="bda06d9b-8bd9-4a43-83f1-3c8088a68f51" providerId="ADAL" clId="{BC99988D-29B2-4704-840B-12B6A7E2782C}" dt="2022-06-04T12:52:18.509" v="5308" actId="26606"/>
          <ac:cxnSpMkLst>
            <pc:docMk/>
            <pc:sldMk cId="1332946739" sldId="303"/>
            <ac:cxnSpMk id="16" creationId="{3C86DB23-FEFE-4C3A-88FA-8E855AB1EEBB}"/>
          </ac:cxnSpMkLst>
        </pc:cxnChg>
        <pc:cxnChg chg="add del">
          <ac:chgData name="友治 三沢" userId="bda06d9b-8bd9-4a43-83f1-3c8088a68f51" providerId="ADAL" clId="{BC99988D-29B2-4704-840B-12B6A7E2782C}" dt="2022-06-04T12:52:18.509" v="5308" actId="26606"/>
          <ac:cxnSpMkLst>
            <pc:docMk/>
            <pc:sldMk cId="1332946739" sldId="303"/>
            <ac:cxnSpMk id="18" creationId="{3BB22FAF-4B4F-40B1-97FF-67CD036C89D0}"/>
          </ac:cxnSpMkLst>
        </pc:cxnChg>
      </pc:sldChg>
      <pc:sldChg chg="add del setBg">
        <pc:chgData name="友治 三沢" userId="bda06d9b-8bd9-4a43-83f1-3c8088a68f51" providerId="ADAL" clId="{BC99988D-29B2-4704-840B-12B6A7E2782C}" dt="2022-06-04T12:51:56.147" v="5293" actId="2696"/>
        <pc:sldMkLst>
          <pc:docMk/>
          <pc:sldMk cId="1570364396" sldId="303"/>
        </pc:sldMkLst>
      </pc:sldChg>
      <pc:sldChg chg="addSp delSp modSp add mod">
        <pc:chgData name="友治 三沢" userId="bda06d9b-8bd9-4a43-83f1-3c8088a68f51" providerId="ADAL" clId="{BC99988D-29B2-4704-840B-12B6A7E2782C}" dt="2022-06-04T13:58:16.680" v="5323" actId="26606"/>
        <pc:sldMkLst>
          <pc:docMk/>
          <pc:sldMk cId="1115677449" sldId="304"/>
        </pc:sldMkLst>
        <pc:spChg chg="add del mod">
          <ac:chgData name="友治 三沢" userId="bda06d9b-8bd9-4a43-83f1-3c8088a68f51" providerId="ADAL" clId="{BC99988D-29B2-4704-840B-12B6A7E2782C}" dt="2022-06-04T13:57:59.046" v="5321" actId="478"/>
          <ac:spMkLst>
            <pc:docMk/>
            <pc:sldMk cId="1115677449" sldId="304"/>
            <ac:spMk id="3" creationId="{31B89273-FF6B-1731-8574-3ACD812EF9AB}"/>
          </ac:spMkLst>
        </pc:spChg>
        <pc:spChg chg="mod">
          <ac:chgData name="友治 三沢" userId="bda06d9b-8bd9-4a43-83f1-3c8088a68f51" providerId="ADAL" clId="{BC99988D-29B2-4704-840B-12B6A7E2782C}" dt="2022-06-04T13:58:16.680" v="5323" actId="26606"/>
          <ac:spMkLst>
            <pc:docMk/>
            <pc:sldMk cId="1115677449" sldId="304"/>
            <ac:spMk id="4" creationId="{CA41E361-7936-0FEC-80FD-B85989D1799A}"/>
          </ac:spMkLst>
        </pc:spChg>
        <pc:spChg chg="del">
          <ac:chgData name="友治 三沢" userId="bda06d9b-8bd9-4a43-83f1-3c8088a68f51" providerId="ADAL" clId="{BC99988D-29B2-4704-840B-12B6A7E2782C}" dt="2022-06-04T13:57:55.725" v="5320" actId="478"/>
          <ac:spMkLst>
            <pc:docMk/>
            <pc:sldMk cId="1115677449" sldId="304"/>
            <ac:spMk id="7" creationId="{B9E08D92-3C75-CB64-A17A-8412FBE56885}"/>
          </ac:spMkLst>
        </pc:spChg>
        <pc:spChg chg="del">
          <ac:chgData name="友治 三沢" userId="bda06d9b-8bd9-4a43-83f1-3c8088a68f51" providerId="ADAL" clId="{BC99988D-29B2-4704-840B-12B6A7E2782C}" dt="2022-06-04T13:58:16.680" v="5323" actId="26606"/>
          <ac:spMkLst>
            <pc:docMk/>
            <pc:sldMk cId="1115677449" sldId="304"/>
            <ac:spMk id="12" creationId="{111363A0-DE10-4C5C-827C-9CE8FB38056F}"/>
          </ac:spMkLst>
        </pc:spChg>
        <pc:spChg chg="add">
          <ac:chgData name="友治 三沢" userId="bda06d9b-8bd9-4a43-83f1-3c8088a68f51" providerId="ADAL" clId="{BC99988D-29B2-4704-840B-12B6A7E2782C}" dt="2022-06-04T13:58:16.680" v="5323" actId="26606"/>
          <ac:spMkLst>
            <pc:docMk/>
            <pc:sldMk cId="1115677449" sldId="304"/>
            <ac:spMk id="20" creationId="{E91DC736-0EF8-4F87-9146-EBF1D2EE4D3D}"/>
          </ac:spMkLst>
        </pc:spChg>
        <pc:spChg chg="add">
          <ac:chgData name="友治 三沢" userId="bda06d9b-8bd9-4a43-83f1-3c8088a68f51" providerId="ADAL" clId="{BC99988D-29B2-4704-840B-12B6A7E2782C}" dt="2022-06-04T13:58:16.680" v="5323" actId="26606"/>
          <ac:spMkLst>
            <pc:docMk/>
            <pc:sldMk cId="1115677449" sldId="304"/>
            <ac:spMk id="22" creationId="{097CD68E-23E3-4007-8847-CD0944C4F7BE}"/>
          </ac:spMkLst>
        </pc:spChg>
        <pc:spChg chg="add">
          <ac:chgData name="友治 三沢" userId="bda06d9b-8bd9-4a43-83f1-3c8088a68f51" providerId="ADAL" clId="{BC99988D-29B2-4704-840B-12B6A7E2782C}" dt="2022-06-04T13:58:16.680" v="5323" actId="26606"/>
          <ac:spMkLst>
            <pc:docMk/>
            <pc:sldMk cId="1115677449" sldId="304"/>
            <ac:spMk id="24" creationId="{AF2F604E-43BE-4DC3-B983-E071523364F8}"/>
          </ac:spMkLst>
        </pc:spChg>
        <pc:spChg chg="add">
          <ac:chgData name="友治 三沢" userId="bda06d9b-8bd9-4a43-83f1-3c8088a68f51" providerId="ADAL" clId="{BC99988D-29B2-4704-840B-12B6A7E2782C}" dt="2022-06-04T13:58:16.680" v="5323" actId="26606"/>
          <ac:spMkLst>
            <pc:docMk/>
            <pc:sldMk cId="1115677449" sldId="304"/>
            <ac:spMk id="26" creationId="{08C9B587-E65E-4B52-B37C-ABEBB6E87928}"/>
          </ac:spMkLst>
        </pc:spChg>
        <pc:picChg chg="del">
          <ac:chgData name="友治 三沢" userId="bda06d9b-8bd9-4a43-83f1-3c8088a68f51" providerId="ADAL" clId="{BC99988D-29B2-4704-840B-12B6A7E2782C}" dt="2022-06-04T13:58:13.471" v="5322" actId="478"/>
          <ac:picMkLst>
            <pc:docMk/>
            <pc:sldMk cId="1115677449" sldId="304"/>
            <ac:picMk id="6" creationId="{FF409145-1301-B68A-2637-CBF0F2959E4B}"/>
          </ac:picMkLst>
        </pc:picChg>
        <pc:picChg chg="add">
          <ac:chgData name="友治 三沢" userId="bda06d9b-8bd9-4a43-83f1-3c8088a68f51" providerId="ADAL" clId="{BC99988D-29B2-4704-840B-12B6A7E2782C}" dt="2022-06-04T13:58:16.680" v="5323" actId="26606"/>
          <ac:picMkLst>
            <pc:docMk/>
            <pc:sldMk cId="1115677449" sldId="304"/>
            <ac:picMk id="16" creationId="{A95AF6CE-9EB4-147C-8ED4-E8406EB00DB0}"/>
          </ac:picMkLst>
        </pc:picChg>
        <pc:cxnChg chg="del">
          <ac:chgData name="友治 三沢" userId="bda06d9b-8bd9-4a43-83f1-3c8088a68f51" providerId="ADAL" clId="{BC99988D-29B2-4704-840B-12B6A7E2782C}" dt="2022-06-04T13:58:16.680" v="5323" actId="26606"/>
          <ac:cxnSpMkLst>
            <pc:docMk/>
            <pc:sldMk cId="1115677449" sldId="304"/>
            <ac:cxnSpMk id="14" creationId="{35A1A9B2-DA9A-487B-8B22-CFE8E073CC80}"/>
          </ac:cxnSpMkLst>
        </pc:cxnChg>
      </pc:sldChg>
      <pc:sldChg chg="addSp delSp modSp new mod setBg modClrScheme chgLayout">
        <pc:chgData name="友治 三沢" userId="bda06d9b-8bd9-4a43-83f1-3c8088a68f51" providerId="ADAL" clId="{BC99988D-29B2-4704-840B-12B6A7E2782C}" dt="2022-06-04T15:26:38.001" v="9940" actId="20577"/>
        <pc:sldMkLst>
          <pc:docMk/>
          <pc:sldMk cId="1099397311" sldId="305"/>
        </pc:sldMkLst>
        <pc:spChg chg="del mod ord">
          <ac:chgData name="友治 三沢" userId="bda06d9b-8bd9-4a43-83f1-3c8088a68f51" providerId="ADAL" clId="{BC99988D-29B2-4704-840B-12B6A7E2782C}" dt="2022-06-04T13:58:32.787" v="5325" actId="700"/>
          <ac:spMkLst>
            <pc:docMk/>
            <pc:sldMk cId="1099397311" sldId="305"/>
            <ac:spMk id="2" creationId="{D30627A9-633B-4DF2-2409-C43ED2409AC8}"/>
          </ac:spMkLst>
        </pc:spChg>
        <pc:spChg chg="del mod ord">
          <ac:chgData name="友治 三沢" userId="bda06d9b-8bd9-4a43-83f1-3c8088a68f51" providerId="ADAL" clId="{BC99988D-29B2-4704-840B-12B6A7E2782C}" dt="2022-06-04T13:58:32.787" v="5325" actId="700"/>
          <ac:spMkLst>
            <pc:docMk/>
            <pc:sldMk cId="1099397311" sldId="305"/>
            <ac:spMk id="3" creationId="{2EFB6180-D394-AAF0-E490-0E66F132BB51}"/>
          </ac:spMkLst>
        </pc:spChg>
        <pc:spChg chg="add mod ord">
          <ac:chgData name="友治 三沢" userId="bda06d9b-8bd9-4a43-83f1-3c8088a68f51" providerId="ADAL" clId="{BC99988D-29B2-4704-840B-12B6A7E2782C}" dt="2022-06-04T14:11:50.528" v="6089" actId="26606"/>
          <ac:spMkLst>
            <pc:docMk/>
            <pc:sldMk cId="1099397311" sldId="305"/>
            <ac:spMk id="4" creationId="{5D54A259-540D-2A54-4914-23D12DF32412}"/>
          </ac:spMkLst>
        </pc:spChg>
        <pc:spChg chg="add mod ord">
          <ac:chgData name="友治 三沢" userId="bda06d9b-8bd9-4a43-83f1-3c8088a68f51" providerId="ADAL" clId="{BC99988D-29B2-4704-840B-12B6A7E2782C}" dt="2022-06-04T15:26:38.001" v="9940" actId="20577"/>
          <ac:spMkLst>
            <pc:docMk/>
            <pc:sldMk cId="1099397311" sldId="305"/>
            <ac:spMk id="5" creationId="{C11CE5BD-EE93-7D0E-66FE-F09706D46BC1}"/>
          </ac:spMkLst>
        </pc:spChg>
        <pc:spChg chg="add">
          <ac:chgData name="友治 三沢" userId="bda06d9b-8bd9-4a43-83f1-3c8088a68f51" providerId="ADAL" clId="{BC99988D-29B2-4704-840B-12B6A7E2782C}" dt="2022-06-04T14:11:50.528" v="6089" actId="26606"/>
          <ac:spMkLst>
            <pc:docMk/>
            <pc:sldMk cId="1099397311" sldId="305"/>
            <ac:spMk id="10" creationId="{907EF6B7-1338-4443-8C46-6A318D952DFD}"/>
          </ac:spMkLst>
        </pc:spChg>
        <pc:spChg chg="add">
          <ac:chgData name="友治 三沢" userId="bda06d9b-8bd9-4a43-83f1-3c8088a68f51" providerId="ADAL" clId="{BC99988D-29B2-4704-840B-12B6A7E2782C}" dt="2022-06-04T14:11:50.528" v="6089" actId="26606"/>
          <ac:spMkLst>
            <pc:docMk/>
            <pc:sldMk cId="1099397311" sldId="305"/>
            <ac:spMk id="12" creationId="{DAAE4CDD-124C-4DCF-9584-B6033B545DD5}"/>
          </ac:spMkLst>
        </pc:spChg>
        <pc:spChg chg="add">
          <ac:chgData name="友治 三沢" userId="bda06d9b-8bd9-4a43-83f1-3c8088a68f51" providerId="ADAL" clId="{BC99988D-29B2-4704-840B-12B6A7E2782C}" dt="2022-06-04T14:11:50.528" v="6089" actId="26606"/>
          <ac:spMkLst>
            <pc:docMk/>
            <pc:sldMk cId="1099397311" sldId="305"/>
            <ac:spMk id="14" creationId="{081E4A58-353D-44AE-B2FC-2A74E2E400F7}"/>
          </ac:spMkLst>
        </pc:spChg>
      </pc:sldChg>
    </pc:docChg>
  </pc:docChgLst>
  <pc:docChgLst>
    <pc:chgData name="友治 三沢" userId="bda06d9b-8bd9-4a43-83f1-3c8088a68f51" providerId="ADAL" clId="{B1F1DEAC-E230-4E9C-B0C4-00CCF58B7C24}"/>
    <pc:docChg chg="undo custSel addSld modSld">
      <pc:chgData name="友治 三沢" userId="bda06d9b-8bd9-4a43-83f1-3c8088a68f51" providerId="ADAL" clId="{B1F1DEAC-E230-4E9C-B0C4-00CCF58B7C24}" dt="2022-06-12T17:06:50.127" v="538" actId="20577"/>
      <pc:docMkLst>
        <pc:docMk/>
      </pc:docMkLst>
      <pc:sldChg chg="modSp mod">
        <pc:chgData name="友治 三沢" userId="bda06d9b-8bd9-4a43-83f1-3c8088a68f51" providerId="ADAL" clId="{B1F1DEAC-E230-4E9C-B0C4-00CCF58B7C24}" dt="2022-06-12T17:06:50.127" v="538" actId="20577"/>
        <pc:sldMkLst>
          <pc:docMk/>
          <pc:sldMk cId="2536814186" sldId="256"/>
        </pc:sldMkLst>
        <pc:spChg chg="mod">
          <ac:chgData name="友治 三沢" userId="bda06d9b-8bd9-4a43-83f1-3c8088a68f51" providerId="ADAL" clId="{B1F1DEAC-E230-4E9C-B0C4-00CCF58B7C24}" dt="2022-06-12T17:06:50.127" v="538" actId="20577"/>
          <ac:spMkLst>
            <pc:docMk/>
            <pc:sldMk cId="2536814186" sldId="256"/>
            <ac:spMk id="2" creationId="{24B1FECA-D060-02A9-EB34-FA4C78610468}"/>
          </ac:spMkLst>
        </pc:spChg>
      </pc:sldChg>
      <pc:sldChg chg="addSp delSp mod">
        <pc:chgData name="友治 三沢" userId="bda06d9b-8bd9-4a43-83f1-3c8088a68f51" providerId="ADAL" clId="{B1F1DEAC-E230-4E9C-B0C4-00CCF58B7C24}" dt="2022-06-12T16:34:25.979" v="27" actId="22"/>
        <pc:sldMkLst>
          <pc:docMk/>
          <pc:sldMk cId="862126827" sldId="297"/>
        </pc:sldMkLst>
        <pc:spChg chg="add del">
          <ac:chgData name="友治 三沢" userId="bda06d9b-8bd9-4a43-83f1-3c8088a68f51" providerId="ADAL" clId="{B1F1DEAC-E230-4E9C-B0C4-00CCF58B7C24}" dt="2022-06-12T16:34:24.417" v="25" actId="22"/>
          <ac:spMkLst>
            <pc:docMk/>
            <pc:sldMk cId="862126827" sldId="297"/>
            <ac:spMk id="6" creationId="{EB4D2958-8748-4945-1AEE-E28F2777082D}"/>
          </ac:spMkLst>
        </pc:spChg>
        <pc:spChg chg="add del">
          <ac:chgData name="友治 三沢" userId="bda06d9b-8bd9-4a43-83f1-3c8088a68f51" providerId="ADAL" clId="{B1F1DEAC-E230-4E9C-B0C4-00CCF58B7C24}" dt="2022-06-12T16:34:25.979" v="27" actId="22"/>
          <ac:spMkLst>
            <pc:docMk/>
            <pc:sldMk cId="862126827" sldId="297"/>
            <ac:spMk id="8" creationId="{5547BFB9-667B-A8BC-9C67-717359D4BD31}"/>
          </ac:spMkLst>
        </pc:spChg>
      </pc:sldChg>
      <pc:sldChg chg="addSp delSp modSp new mod">
        <pc:chgData name="友治 三沢" userId="bda06d9b-8bd9-4a43-83f1-3c8088a68f51" providerId="ADAL" clId="{B1F1DEAC-E230-4E9C-B0C4-00CCF58B7C24}" dt="2022-06-12T16:43:30.098" v="535" actId="478"/>
        <pc:sldMkLst>
          <pc:docMk/>
          <pc:sldMk cId="2447945001" sldId="306"/>
        </pc:sldMkLst>
        <pc:spChg chg="del">
          <ac:chgData name="友治 三沢" userId="bda06d9b-8bd9-4a43-83f1-3c8088a68f51" providerId="ADAL" clId="{B1F1DEAC-E230-4E9C-B0C4-00CCF58B7C24}" dt="2022-06-12T16:43:30.098" v="535" actId="478"/>
          <ac:spMkLst>
            <pc:docMk/>
            <pc:sldMk cId="2447945001" sldId="306"/>
            <ac:spMk id="2" creationId="{F2B49248-E3ED-563D-B19B-57C834F1F8AB}"/>
          </ac:spMkLst>
        </pc:spChg>
        <pc:spChg chg="mod">
          <ac:chgData name="友治 三沢" userId="bda06d9b-8bd9-4a43-83f1-3c8088a68f51" providerId="ADAL" clId="{B1F1DEAC-E230-4E9C-B0C4-00CCF58B7C24}" dt="2022-06-12T16:33:53.739" v="23" actId="20577"/>
          <ac:spMkLst>
            <pc:docMk/>
            <pc:sldMk cId="2447945001" sldId="306"/>
            <ac:spMk id="3" creationId="{8BF659A6-ACFD-A700-1C58-BBA46D0C5379}"/>
          </ac:spMkLst>
        </pc:spChg>
        <pc:spChg chg="add del">
          <ac:chgData name="友治 三沢" userId="bda06d9b-8bd9-4a43-83f1-3c8088a68f51" providerId="ADAL" clId="{B1F1DEAC-E230-4E9C-B0C4-00CCF58B7C24}" dt="2022-06-12T16:33:40.907" v="2" actId="22"/>
          <ac:spMkLst>
            <pc:docMk/>
            <pc:sldMk cId="2447945001" sldId="306"/>
            <ac:spMk id="5" creationId="{A48CB27F-47D0-3382-9C75-B23F55D031DC}"/>
          </ac:spMkLst>
        </pc:spChg>
      </pc:sldChg>
      <pc:sldChg chg="addSp delSp modSp add mod setBg delDesignElem">
        <pc:chgData name="友治 三沢" userId="bda06d9b-8bd9-4a43-83f1-3c8088a68f51" providerId="ADAL" clId="{B1F1DEAC-E230-4E9C-B0C4-00CCF58B7C24}" dt="2022-06-12T16:43:24.789" v="534" actId="20577"/>
        <pc:sldMkLst>
          <pc:docMk/>
          <pc:sldMk cId="4252355536" sldId="307"/>
        </pc:sldMkLst>
        <pc:spChg chg="mod">
          <ac:chgData name="友治 三沢" userId="bda06d9b-8bd9-4a43-83f1-3c8088a68f51" providerId="ADAL" clId="{B1F1DEAC-E230-4E9C-B0C4-00CCF58B7C24}" dt="2022-06-12T16:34:44.173" v="36" actId="20577"/>
          <ac:spMkLst>
            <pc:docMk/>
            <pc:sldMk cId="4252355536" sldId="307"/>
            <ac:spMk id="2" creationId="{C1CBB961-F4C9-FC4D-3683-999EE7290B8B}"/>
          </ac:spMkLst>
        </pc:spChg>
        <pc:spChg chg="mod">
          <ac:chgData name="友治 三沢" userId="bda06d9b-8bd9-4a43-83f1-3c8088a68f51" providerId="ADAL" clId="{B1F1DEAC-E230-4E9C-B0C4-00CCF58B7C24}" dt="2022-06-12T16:43:24.789" v="534" actId="20577"/>
          <ac:spMkLst>
            <pc:docMk/>
            <pc:sldMk cId="4252355536" sldId="307"/>
            <ac:spMk id="3" creationId="{F7CE04B8-DFAD-A42E-D0BE-DDDB8F5BBF7F}"/>
          </ac:spMkLst>
        </pc:spChg>
        <pc:spChg chg="add">
          <ac:chgData name="友治 三沢" userId="bda06d9b-8bd9-4a43-83f1-3c8088a68f51" providerId="ADAL" clId="{B1F1DEAC-E230-4E9C-B0C4-00CCF58B7C24}" dt="2022-06-12T16:34:40.344" v="30" actId="26606"/>
          <ac:spMkLst>
            <pc:docMk/>
            <pc:sldMk cId="4252355536" sldId="307"/>
            <ac:spMk id="5" creationId="{827B839B-9ADE-406B-8590-F1CAEDED45A1}"/>
          </ac:spMkLst>
        </pc:spChg>
        <pc:spChg chg="add">
          <ac:chgData name="友治 三沢" userId="bda06d9b-8bd9-4a43-83f1-3c8088a68f51" providerId="ADAL" clId="{B1F1DEAC-E230-4E9C-B0C4-00CCF58B7C24}" dt="2022-06-12T16:34:40.344" v="30" actId="26606"/>
          <ac:spMkLst>
            <pc:docMk/>
            <pc:sldMk cId="4252355536" sldId="307"/>
            <ac:spMk id="6" creationId="{CFE45BF0-46DB-408C-B5F7-7B11716805D4}"/>
          </ac:spMkLst>
        </pc:spChg>
        <pc:spChg chg="add">
          <ac:chgData name="友治 三沢" userId="bda06d9b-8bd9-4a43-83f1-3c8088a68f51" providerId="ADAL" clId="{B1F1DEAC-E230-4E9C-B0C4-00CCF58B7C24}" dt="2022-06-12T16:34:40.344" v="30" actId="26606"/>
          <ac:spMkLst>
            <pc:docMk/>
            <pc:sldMk cId="4252355536" sldId="307"/>
            <ac:spMk id="7" creationId="{2AEBC8F2-97B1-41B4-93F1-2D289E197FBA}"/>
          </ac:spMkLst>
        </pc:spChg>
        <pc:spChg chg="del">
          <ac:chgData name="友治 三沢" userId="bda06d9b-8bd9-4a43-83f1-3c8088a68f51" providerId="ADAL" clId="{B1F1DEAC-E230-4E9C-B0C4-00CCF58B7C24}" dt="2022-06-12T16:34:31.887" v="29"/>
          <ac:spMkLst>
            <pc:docMk/>
            <pc:sldMk cId="4252355536" sldId="307"/>
            <ac:spMk id="8" creationId="{827B839B-9ADE-406B-8590-F1CAEDED45A1}"/>
          </ac:spMkLst>
        </pc:spChg>
        <pc:spChg chg="add">
          <ac:chgData name="友治 三沢" userId="bda06d9b-8bd9-4a43-83f1-3c8088a68f51" providerId="ADAL" clId="{B1F1DEAC-E230-4E9C-B0C4-00CCF58B7C24}" dt="2022-06-12T16:34:40.344" v="30" actId="26606"/>
          <ac:spMkLst>
            <pc:docMk/>
            <pc:sldMk cId="4252355536" sldId="307"/>
            <ac:spMk id="9" creationId="{472E3A19-F5D5-48FC-BB9C-48C2F68F598B}"/>
          </ac:spMkLst>
        </pc:spChg>
        <pc:spChg chg="del">
          <ac:chgData name="友治 三沢" userId="bda06d9b-8bd9-4a43-83f1-3c8088a68f51" providerId="ADAL" clId="{B1F1DEAC-E230-4E9C-B0C4-00CCF58B7C24}" dt="2022-06-12T16:34:31.887" v="29"/>
          <ac:spMkLst>
            <pc:docMk/>
            <pc:sldMk cId="4252355536" sldId="307"/>
            <ac:spMk id="10" creationId="{CFE45BF0-46DB-408C-B5F7-7B11716805D4}"/>
          </ac:spMkLst>
        </pc:spChg>
        <pc:spChg chg="add">
          <ac:chgData name="友治 三沢" userId="bda06d9b-8bd9-4a43-83f1-3c8088a68f51" providerId="ADAL" clId="{B1F1DEAC-E230-4E9C-B0C4-00CCF58B7C24}" dt="2022-06-12T16:34:40.344" v="30" actId="26606"/>
          <ac:spMkLst>
            <pc:docMk/>
            <pc:sldMk cId="4252355536" sldId="307"/>
            <ac:spMk id="11" creationId="{7A62E32F-BB65-43A8-8EB5-92346890E549}"/>
          </ac:spMkLst>
        </pc:spChg>
        <pc:spChg chg="del">
          <ac:chgData name="友治 三沢" userId="bda06d9b-8bd9-4a43-83f1-3c8088a68f51" providerId="ADAL" clId="{B1F1DEAC-E230-4E9C-B0C4-00CCF58B7C24}" dt="2022-06-12T16:34:31.887" v="29"/>
          <ac:spMkLst>
            <pc:docMk/>
            <pc:sldMk cId="4252355536" sldId="307"/>
            <ac:spMk id="12" creationId="{2AEBC8F2-97B1-41B4-93F1-2D289E197FBA}"/>
          </ac:spMkLst>
        </pc:spChg>
        <pc:spChg chg="add">
          <ac:chgData name="友治 三沢" userId="bda06d9b-8bd9-4a43-83f1-3c8088a68f51" providerId="ADAL" clId="{B1F1DEAC-E230-4E9C-B0C4-00CCF58B7C24}" dt="2022-06-12T16:34:40.344" v="30" actId="26606"/>
          <ac:spMkLst>
            <pc:docMk/>
            <pc:sldMk cId="4252355536" sldId="307"/>
            <ac:spMk id="13" creationId="{14E91B64-9FCC-451E-AFB4-A827D6329367}"/>
          </ac:spMkLst>
        </pc:spChg>
        <pc:spChg chg="del">
          <ac:chgData name="友治 三沢" userId="bda06d9b-8bd9-4a43-83f1-3c8088a68f51" providerId="ADAL" clId="{B1F1DEAC-E230-4E9C-B0C4-00CCF58B7C24}" dt="2022-06-12T16:34:31.887" v="29"/>
          <ac:spMkLst>
            <pc:docMk/>
            <pc:sldMk cId="4252355536" sldId="307"/>
            <ac:spMk id="14" creationId="{472E3A19-F5D5-48FC-BB9C-48C2F68F598B}"/>
          </ac:spMkLst>
        </pc:spChg>
        <pc:spChg chg="del">
          <ac:chgData name="友治 三沢" userId="bda06d9b-8bd9-4a43-83f1-3c8088a68f51" providerId="ADAL" clId="{B1F1DEAC-E230-4E9C-B0C4-00CCF58B7C24}" dt="2022-06-12T16:34:31.887" v="29"/>
          <ac:spMkLst>
            <pc:docMk/>
            <pc:sldMk cId="4252355536" sldId="307"/>
            <ac:spMk id="16" creationId="{7A62E32F-BB65-43A8-8EB5-92346890E549}"/>
          </ac:spMkLst>
        </pc:spChg>
        <pc:spChg chg="del">
          <ac:chgData name="友治 三沢" userId="bda06d9b-8bd9-4a43-83f1-3c8088a68f51" providerId="ADAL" clId="{B1F1DEAC-E230-4E9C-B0C4-00CCF58B7C24}" dt="2022-06-12T16:34:31.887" v="29"/>
          <ac:spMkLst>
            <pc:docMk/>
            <pc:sldMk cId="4252355536" sldId="307"/>
            <ac:spMk id="18" creationId="{14E91B64-9FCC-451E-AFB4-A827D632936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610C57-D120-A8CF-6BD4-C695EFA609D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080077C-BA09-21A7-DB75-51254E9E9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BA07E0-581E-78FD-2ACA-6707A661A0E4}"/>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5" name="フッター プレースホルダー 4">
            <a:extLst>
              <a:ext uri="{FF2B5EF4-FFF2-40B4-BE49-F238E27FC236}">
                <a16:creationId xmlns:a16="http://schemas.microsoft.com/office/drawing/2014/main" id="{DF24B670-E622-A19E-E9F1-B8DC8880865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4EA772-F723-9191-1904-932D2D762136}"/>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2317944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EDC31C-5CB3-3EB0-8786-DA42C6FD017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FAEEBD-F17E-3CB6-8382-3FE2883E408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528D48-C34B-446F-CC49-D28897D3BF49}"/>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5" name="フッター プレースホルダー 4">
            <a:extLst>
              <a:ext uri="{FF2B5EF4-FFF2-40B4-BE49-F238E27FC236}">
                <a16:creationId xmlns:a16="http://schemas.microsoft.com/office/drawing/2014/main" id="{1A84CAEE-1E08-9A44-8446-3DF3CD5B9A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1626DD-F29A-C3C1-4A88-F265E213C17D}"/>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120240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F912B31-D78A-460A-8A47-8BD3D0DC4EA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75B7512-41B5-3A17-262C-E69B4276E89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738713-4983-5D49-4FDA-9FAD8BBE8543}"/>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5" name="フッター プレースホルダー 4">
            <a:extLst>
              <a:ext uri="{FF2B5EF4-FFF2-40B4-BE49-F238E27FC236}">
                <a16:creationId xmlns:a16="http://schemas.microsoft.com/office/drawing/2014/main" id="{9B64E7AC-83C4-682D-9B98-1073C9A2AB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9D4B55-D245-B043-5802-1D923401D991}"/>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1797221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6360A2-D3EB-CED3-949A-17EE7F34BED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31D45A8-A9AE-C49C-0848-CE25E1AE59C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DB4DA2-C6AE-03F0-0E35-EB09A86E396D}"/>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5" name="フッター プレースホルダー 4">
            <a:extLst>
              <a:ext uri="{FF2B5EF4-FFF2-40B4-BE49-F238E27FC236}">
                <a16:creationId xmlns:a16="http://schemas.microsoft.com/office/drawing/2014/main" id="{1E53CCE5-03F1-8A82-D8B3-D6E7002B029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3F2C43-A8AB-9B38-C3A4-A867491FB899}"/>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2313362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44FB6-26A2-8DFC-DAA1-3608E2B7D18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34CF18E-1017-904A-B96D-99A3E7E789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B3B7047-1256-8D75-DB6F-4E3F549ABFB2}"/>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5" name="フッター プレースホルダー 4">
            <a:extLst>
              <a:ext uri="{FF2B5EF4-FFF2-40B4-BE49-F238E27FC236}">
                <a16:creationId xmlns:a16="http://schemas.microsoft.com/office/drawing/2014/main" id="{F3A73537-FE9D-B5A8-EE41-2128D56F66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4B2F4D-6FEA-509D-A9FC-0402F1E9CD18}"/>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326626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6E6E59-44E0-3B45-8312-AF790408D49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4167D63-F799-C540-F4A1-F188265B2A8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39932BF-9829-3837-B408-5CFC270977C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EB37386-007C-26B2-E8F4-7AAE2062751D}"/>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6" name="フッター プレースホルダー 5">
            <a:extLst>
              <a:ext uri="{FF2B5EF4-FFF2-40B4-BE49-F238E27FC236}">
                <a16:creationId xmlns:a16="http://schemas.microsoft.com/office/drawing/2014/main" id="{200F9A83-4A77-9BF9-2058-FA29F455E98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B8DFBC7-3541-9A10-58CB-B6A68F997077}"/>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3403833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81B6C4-0C39-BE39-0745-97FB93B2008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DC0945E-B376-8EA1-1A2D-E8D0A264DE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AB0C66A-F73D-D1E6-D87E-84BF3765432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BAD28D-AA23-293D-09CB-5E64E74067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D7949F1-E48B-498D-BA93-3E424E58CE1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BE2FDA8-2F75-8566-6DDF-67ACB28A4ED6}"/>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8" name="フッター プレースホルダー 7">
            <a:extLst>
              <a:ext uri="{FF2B5EF4-FFF2-40B4-BE49-F238E27FC236}">
                <a16:creationId xmlns:a16="http://schemas.microsoft.com/office/drawing/2014/main" id="{21CC8FDA-901E-91CD-F1C4-2487FDA974B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07F6A2A-1F77-E243-CAE4-DF87F598BB59}"/>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406528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0498EA-6058-043F-D75C-B127B415192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51F810F-EE51-6208-3AAB-036D10E9C5F7}"/>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4" name="フッター プレースホルダー 3">
            <a:extLst>
              <a:ext uri="{FF2B5EF4-FFF2-40B4-BE49-F238E27FC236}">
                <a16:creationId xmlns:a16="http://schemas.microsoft.com/office/drawing/2014/main" id="{020517E8-5201-B372-689B-BB14134CCCD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5C8A506-6633-5E21-99D7-B5C84CE40F02}"/>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3576867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4B6B942-A83A-1FC9-AA37-7688F295A1BC}"/>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3" name="フッター プレースホルダー 2">
            <a:extLst>
              <a:ext uri="{FF2B5EF4-FFF2-40B4-BE49-F238E27FC236}">
                <a16:creationId xmlns:a16="http://schemas.microsoft.com/office/drawing/2014/main" id="{0AA30A29-D0C9-B871-9069-3DC665552E7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5D06D96-CE10-D27B-3DC3-519C62FDF83A}"/>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49458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BCDE77-1FFF-AEA2-6429-5221B3E8E96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6854FA-2281-9912-75F4-F77ED2183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18E04F-CA33-17AE-D8A3-2F3F02CF8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0CA2484-8A7E-35A7-67F5-0856CC7F0856}"/>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6" name="フッター プレースホルダー 5">
            <a:extLst>
              <a:ext uri="{FF2B5EF4-FFF2-40B4-BE49-F238E27FC236}">
                <a16:creationId xmlns:a16="http://schemas.microsoft.com/office/drawing/2014/main" id="{331B6566-A095-7DE3-281F-D2E820E6FB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D3985FD-6BDC-DAFE-DC4C-03C31EF1788D}"/>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7216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0B367-A3C9-AA03-AF4C-63A412D7D66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7BFFC88-2FCB-8BE4-A5F3-0AA171E38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D293C6A-5DBE-0186-111A-488343E38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629F11-6F61-98A7-AA46-3881922FFBAA}"/>
              </a:ext>
            </a:extLst>
          </p:cNvPr>
          <p:cNvSpPr>
            <a:spLocks noGrp="1"/>
          </p:cNvSpPr>
          <p:nvPr>
            <p:ph type="dt" sz="half" idx="10"/>
          </p:nvPr>
        </p:nvSpPr>
        <p:spPr/>
        <p:txBody>
          <a:bodyPr/>
          <a:lstStyle/>
          <a:p>
            <a:fld id="{43C5146F-CBE0-4575-AD53-BA06C9495ED2}" type="datetimeFigureOut">
              <a:rPr kumimoji="1" lang="ja-JP" altLang="en-US" smtClean="0"/>
              <a:t>2022/6/13</a:t>
            </a:fld>
            <a:endParaRPr kumimoji="1" lang="ja-JP" altLang="en-US"/>
          </a:p>
        </p:txBody>
      </p:sp>
      <p:sp>
        <p:nvSpPr>
          <p:cNvPr id="6" name="フッター プレースホルダー 5">
            <a:extLst>
              <a:ext uri="{FF2B5EF4-FFF2-40B4-BE49-F238E27FC236}">
                <a16:creationId xmlns:a16="http://schemas.microsoft.com/office/drawing/2014/main" id="{CD990DDF-2015-996D-277D-48E4275D7E9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A04FF6-D4A7-CC9F-3D61-444698A3788A}"/>
              </a:ext>
            </a:extLst>
          </p:cNvPr>
          <p:cNvSpPr>
            <a:spLocks noGrp="1"/>
          </p:cNvSpPr>
          <p:nvPr>
            <p:ph type="sldNum" sz="quarter" idx="12"/>
          </p:nvPr>
        </p:nvSpPr>
        <p:spPr/>
        <p:txBody>
          <a:body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198177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19CAF55-BD83-044D-209D-5F58773AA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54694D6-DD7D-42B9-1861-3056F114D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D21D9D8-330A-D891-D1A1-B82A09FF5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C5146F-CBE0-4575-AD53-BA06C9495ED2}" type="datetimeFigureOut">
              <a:rPr kumimoji="1" lang="ja-JP" altLang="en-US" smtClean="0"/>
              <a:t>2022/6/13</a:t>
            </a:fld>
            <a:endParaRPr kumimoji="1" lang="ja-JP" altLang="en-US"/>
          </a:p>
        </p:txBody>
      </p:sp>
      <p:sp>
        <p:nvSpPr>
          <p:cNvPr id="5" name="フッター プレースホルダー 4">
            <a:extLst>
              <a:ext uri="{FF2B5EF4-FFF2-40B4-BE49-F238E27FC236}">
                <a16:creationId xmlns:a16="http://schemas.microsoft.com/office/drawing/2014/main" id="{8C42FCCB-1E23-2308-C3F8-9C5BE55474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0E48B0B-9758-02DD-7F84-A11F8E02C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EAC45-C963-4043-95E0-3133BFF79DF1}" type="slidenum">
              <a:rPr kumimoji="1" lang="ja-JP" altLang="en-US" smtClean="0"/>
              <a:t>‹#›</a:t>
            </a:fld>
            <a:endParaRPr kumimoji="1" lang="ja-JP" altLang="en-US"/>
          </a:p>
        </p:txBody>
      </p:sp>
    </p:spTree>
    <p:extLst>
      <p:ext uri="{BB962C8B-B14F-4D97-AF65-F5344CB8AC3E}">
        <p14:creationId xmlns:p14="http://schemas.microsoft.com/office/powerpoint/2010/main" val="384295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echcommunity.microsoft.com/t5/azure-active-directory-identity/migrate-your-apps-to-access-the-license-managements-apis-from/ba-p/2464366?WT.mc_id=M365-MVP-500249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echcommunity.microsoft.com/t5/azure-active-directory-identity/migrate-your-apps-to-access-the-license-managements-apis-from/ba-p/2464366?WT.mc_id=M365-MVP-5002496"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techcommunity.microsoft.com/t5/azure-active-directory-identity/azure-ad-change-management-simplified/ba-p/2967456?WT.mc_id=M365-MVP-5002496"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ortal.azure.com/#blade/Microsoft_AAD_IAM/ActiveDirectoryMenuBlade/Overvie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字幕 2">
            <a:extLst>
              <a:ext uri="{FF2B5EF4-FFF2-40B4-BE49-F238E27FC236}">
                <a16:creationId xmlns:a16="http://schemas.microsoft.com/office/drawing/2014/main" id="{85050B4D-311F-BD63-02C6-D7507D6EB5F3}"/>
              </a:ext>
            </a:extLst>
          </p:cNvPr>
          <p:cNvSpPr>
            <a:spLocks noGrp="1"/>
          </p:cNvSpPr>
          <p:nvPr>
            <p:ph type="subTitle" idx="1"/>
          </p:nvPr>
        </p:nvSpPr>
        <p:spPr>
          <a:xfrm>
            <a:off x="4439633" y="4518923"/>
            <a:ext cx="3312734" cy="1141851"/>
          </a:xfrm>
          <a:noFill/>
        </p:spPr>
        <p:txBody>
          <a:bodyPr>
            <a:normAutofit/>
          </a:bodyPr>
          <a:lstStyle/>
          <a:p>
            <a:r>
              <a:rPr kumimoji="1" lang="en-US" altLang="ja-JP" sz="2000" dirty="0">
                <a:solidFill>
                  <a:srgbClr val="080808"/>
                </a:solidFill>
              </a:rPr>
              <a:t>Build 2022</a:t>
            </a:r>
            <a:r>
              <a:rPr kumimoji="1" lang="ja-JP" altLang="en-US" sz="2000" dirty="0">
                <a:solidFill>
                  <a:srgbClr val="080808"/>
                </a:solidFill>
              </a:rPr>
              <a:t> </a:t>
            </a:r>
            <a:r>
              <a:rPr kumimoji="1" lang="en-US" altLang="ja-JP" sz="2000" dirty="0">
                <a:solidFill>
                  <a:srgbClr val="080808"/>
                </a:solidFill>
              </a:rPr>
              <a:t>recap</a:t>
            </a:r>
            <a:r>
              <a:rPr kumimoji="1" lang="ja-JP" altLang="en-US" sz="2000" dirty="0">
                <a:solidFill>
                  <a:srgbClr val="080808"/>
                </a:solidFill>
              </a:rPr>
              <a:t>向け資料</a:t>
            </a:r>
          </a:p>
        </p:txBody>
      </p:sp>
      <p:sp>
        <p:nvSpPr>
          <p:cNvPr id="2" name="タイトル 1">
            <a:extLst>
              <a:ext uri="{FF2B5EF4-FFF2-40B4-BE49-F238E27FC236}">
                <a16:creationId xmlns:a16="http://schemas.microsoft.com/office/drawing/2014/main" id="{24B1FECA-D060-02A9-EB34-FA4C78610468}"/>
              </a:ext>
            </a:extLst>
          </p:cNvPr>
          <p:cNvSpPr>
            <a:spLocks noGrp="1"/>
          </p:cNvSpPr>
          <p:nvPr>
            <p:ph type="ctrTitle"/>
          </p:nvPr>
        </p:nvSpPr>
        <p:spPr>
          <a:xfrm>
            <a:off x="3204642" y="2353641"/>
            <a:ext cx="5782716" cy="2150719"/>
          </a:xfrm>
          <a:noFill/>
        </p:spPr>
        <p:txBody>
          <a:bodyPr anchor="ctr">
            <a:normAutofit/>
          </a:bodyPr>
          <a:lstStyle/>
          <a:p>
            <a:r>
              <a:rPr lang="en-US" altLang="ja-JP" sz="3600" dirty="0">
                <a:solidFill>
                  <a:srgbClr val="080808"/>
                </a:solidFill>
              </a:rPr>
              <a:t>Microsoft</a:t>
            </a:r>
            <a:r>
              <a:rPr lang="ja-JP" altLang="en-US" sz="3600" dirty="0">
                <a:solidFill>
                  <a:srgbClr val="080808"/>
                </a:solidFill>
              </a:rPr>
              <a:t> </a:t>
            </a:r>
            <a:r>
              <a:rPr lang="en-US" altLang="ja-JP" sz="3600" dirty="0">
                <a:solidFill>
                  <a:srgbClr val="080808"/>
                </a:solidFill>
              </a:rPr>
              <a:t>Graph </a:t>
            </a:r>
            <a:r>
              <a:rPr lang="ja-JP" altLang="en-US" sz="3600" dirty="0">
                <a:solidFill>
                  <a:srgbClr val="080808"/>
                </a:solidFill>
              </a:rPr>
              <a:t>へのモダン接続を行おう</a:t>
            </a:r>
            <a:endParaRPr kumimoji="1" lang="ja-JP" altLang="en-US" sz="3600"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36814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3AD8F2A-3B4A-4F4D-219C-640B5B24FA22}"/>
              </a:ext>
            </a:extLst>
          </p:cNvPr>
          <p:cNvSpPr>
            <a:spLocks noGrp="1"/>
          </p:cNvSpPr>
          <p:nvPr>
            <p:ph type="title"/>
          </p:nvPr>
        </p:nvSpPr>
        <p:spPr>
          <a:xfrm>
            <a:off x="630936" y="639520"/>
            <a:ext cx="3429000" cy="1719072"/>
          </a:xfrm>
        </p:spPr>
        <p:txBody>
          <a:bodyPr anchor="b">
            <a:normAutofit/>
          </a:bodyPr>
          <a:lstStyle/>
          <a:p>
            <a:r>
              <a:rPr kumimoji="1" lang="ja-JP" altLang="en-US" sz="5400"/>
              <a:t>アクセス権の削除</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029E93B-18A8-2E11-A2C4-52C425CB2E22}"/>
              </a:ext>
            </a:extLst>
          </p:cNvPr>
          <p:cNvSpPr>
            <a:spLocks noGrp="1"/>
          </p:cNvSpPr>
          <p:nvPr>
            <p:ph idx="1"/>
          </p:nvPr>
        </p:nvSpPr>
        <p:spPr>
          <a:xfrm>
            <a:off x="630936" y="2807208"/>
            <a:ext cx="3429000" cy="3410712"/>
          </a:xfrm>
        </p:spPr>
        <p:txBody>
          <a:bodyPr anchor="t">
            <a:normAutofit/>
          </a:bodyPr>
          <a:lstStyle/>
          <a:p>
            <a:r>
              <a:rPr kumimoji="1" lang="ja-JP" altLang="en-US" sz="2200" dirty="0"/>
              <a:t>初期設定されているアクセス権を削除する。</a:t>
            </a:r>
            <a:endParaRPr kumimoji="1" lang="en-US" altLang="ja-JP" sz="2200" dirty="0"/>
          </a:p>
          <a:p>
            <a:r>
              <a:rPr lang="ja-JP" altLang="en-US" sz="2200" dirty="0"/>
              <a:t>三点リーダーを押下してすべてのアクセス許可を削除を押す。</a:t>
            </a:r>
            <a:endParaRPr kumimoji="1" lang="ja-JP" altLang="en-US" sz="2200" dirty="0"/>
          </a:p>
        </p:txBody>
      </p:sp>
      <p:grpSp>
        <p:nvGrpSpPr>
          <p:cNvPr id="4" name="グループ化 3">
            <a:extLst>
              <a:ext uri="{FF2B5EF4-FFF2-40B4-BE49-F238E27FC236}">
                <a16:creationId xmlns:a16="http://schemas.microsoft.com/office/drawing/2014/main" id="{9FEE2E89-B1A9-0B83-AAB1-06BBC3E32A42}"/>
              </a:ext>
            </a:extLst>
          </p:cNvPr>
          <p:cNvGrpSpPr/>
          <p:nvPr/>
        </p:nvGrpSpPr>
        <p:grpSpPr>
          <a:xfrm>
            <a:off x="4654296" y="1825323"/>
            <a:ext cx="6903720" cy="3207353"/>
            <a:chOff x="1129003" y="2283875"/>
            <a:chExt cx="9504784" cy="4415764"/>
          </a:xfrm>
        </p:grpSpPr>
        <p:pic>
          <p:nvPicPr>
            <p:cNvPr id="11" name="図 10">
              <a:extLst>
                <a:ext uri="{FF2B5EF4-FFF2-40B4-BE49-F238E27FC236}">
                  <a16:creationId xmlns:a16="http://schemas.microsoft.com/office/drawing/2014/main" id="{BB98817F-34DA-3564-ED30-32DBACE6946E}"/>
                </a:ext>
              </a:extLst>
            </p:cNvPr>
            <p:cNvPicPr>
              <a:picLocks noChangeAspect="1"/>
            </p:cNvPicPr>
            <p:nvPr/>
          </p:nvPicPr>
          <p:blipFill>
            <a:blip r:embed="rId2"/>
            <a:stretch>
              <a:fillRect/>
            </a:stretch>
          </p:blipFill>
          <p:spPr>
            <a:xfrm>
              <a:off x="1129003" y="2283875"/>
              <a:ext cx="9504784" cy="4415764"/>
            </a:xfrm>
            <a:prstGeom prst="rect">
              <a:avLst/>
            </a:prstGeom>
          </p:spPr>
        </p:pic>
        <p:sp>
          <p:nvSpPr>
            <p:cNvPr id="7" name="正方形/長方形 6">
              <a:extLst>
                <a:ext uri="{FF2B5EF4-FFF2-40B4-BE49-F238E27FC236}">
                  <a16:creationId xmlns:a16="http://schemas.microsoft.com/office/drawing/2014/main" id="{2A7FC8E7-41B7-5F53-3AD3-50E1F466FFCF}"/>
                </a:ext>
              </a:extLst>
            </p:cNvPr>
            <p:cNvSpPr/>
            <p:nvPr/>
          </p:nvSpPr>
          <p:spPr>
            <a:xfrm>
              <a:off x="8845420" y="5047862"/>
              <a:ext cx="270588" cy="2052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8200A62-2810-B8B6-5D31-94F491D0E643}"/>
                </a:ext>
              </a:extLst>
            </p:cNvPr>
            <p:cNvSpPr/>
            <p:nvPr/>
          </p:nvSpPr>
          <p:spPr>
            <a:xfrm>
              <a:off x="9181322" y="5150499"/>
              <a:ext cx="951723" cy="2052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6218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4178EF-6E93-A18A-3C3B-B57125B9E36E}"/>
              </a:ext>
            </a:extLst>
          </p:cNvPr>
          <p:cNvSpPr>
            <a:spLocks noGrp="1"/>
          </p:cNvSpPr>
          <p:nvPr>
            <p:ph type="title"/>
          </p:nvPr>
        </p:nvSpPr>
        <p:spPr>
          <a:xfrm>
            <a:off x="630936" y="639520"/>
            <a:ext cx="3429000" cy="1719072"/>
          </a:xfrm>
        </p:spPr>
        <p:txBody>
          <a:bodyPr anchor="b">
            <a:normAutofit/>
          </a:bodyPr>
          <a:lstStyle/>
          <a:p>
            <a:r>
              <a:rPr kumimoji="1" lang="ja-JP" altLang="en-US" sz="5400" dirty="0"/>
              <a:t>確認</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79991CA5-0FC6-681E-E03E-6AF929266ADF}"/>
              </a:ext>
            </a:extLst>
          </p:cNvPr>
          <p:cNvSpPr>
            <a:spLocks noGrp="1"/>
          </p:cNvSpPr>
          <p:nvPr>
            <p:ph idx="1"/>
          </p:nvPr>
        </p:nvSpPr>
        <p:spPr>
          <a:xfrm>
            <a:off x="630936" y="2807208"/>
            <a:ext cx="3429000" cy="3410712"/>
          </a:xfrm>
        </p:spPr>
        <p:txBody>
          <a:bodyPr anchor="t">
            <a:normAutofit/>
          </a:bodyPr>
          <a:lstStyle/>
          <a:p>
            <a:r>
              <a:rPr kumimoji="1" lang="ja-JP" altLang="en-US" sz="2200" dirty="0"/>
              <a:t>アクセス許可の削除時は確認</a:t>
            </a:r>
            <a:r>
              <a:rPr lang="ja-JP" altLang="en-US" sz="2200" dirty="0"/>
              <a:t>が入る。</a:t>
            </a:r>
            <a:endParaRPr lang="en-US" altLang="ja-JP" sz="2200" dirty="0"/>
          </a:p>
          <a:p>
            <a:r>
              <a:rPr kumimoji="1" lang="ja-JP" altLang="en-US" sz="2200" dirty="0"/>
              <a:t>間違えないことを確認して「はい、削除します」を押す。</a:t>
            </a:r>
          </a:p>
        </p:txBody>
      </p:sp>
      <p:grpSp>
        <p:nvGrpSpPr>
          <p:cNvPr id="4" name="グループ化 3">
            <a:extLst>
              <a:ext uri="{FF2B5EF4-FFF2-40B4-BE49-F238E27FC236}">
                <a16:creationId xmlns:a16="http://schemas.microsoft.com/office/drawing/2014/main" id="{E70BDBA9-5C15-3BD1-1BAE-2995184E8A5D}"/>
              </a:ext>
            </a:extLst>
          </p:cNvPr>
          <p:cNvGrpSpPr/>
          <p:nvPr/>
        </p:nvGrpSpPr>
        <p:grpSpPr>
          <a:xfrm>
            <a:off x="4654296" y="1830717"/>
            <a:ext cx="6903720" cy="3196566"/>
            <a:chOff x="1492897" y="2303030"/>
            <a:chExt cx="9374155" cy="4340429"/>
          </a:xfrm>
        </p:grpSpPr>
        <p:pic>
          <p:nvPicPr>
            <p:cNvPr id="5" name="図 4">
              <a:extLst>
                <a:ext uri="{FF2B5EF4-FFF2-40B4-BE49-F238E27FC236}">
                  <a16:creationId xmlns:a16="http://schemas.microsoft.com/office/drawing/2014/main" id="{5F9DCFAE-507A-6378-673E-44F8DD7D62C8}"/>
                </a:ext>
              </a:extLst>
            </p:cNvPr>
            <p:cNvPicPr>
              <a:picLocks noChangeAspect="1"/>
            </p:cNvPicPr>
            <p:nvPr/>
          </p:nvPicPr>
          <p:blipFill>
            <a:blip r:embed="rId2"/>
            <a:stretch>
              <a:fillRect/>
            </a:stretch>
          </p:blipFill>
          <p:spPr>
            <a:xfrm>
              <a:off x="1492897" y="2303030"/>
              <a:ext cx="9374155" cy="4340429"/>
            </a:xfrm>
            <a:prstGeom prst="rect">
              <a:avLst/>
            </a:prstGeom>
          </p:spPr>
        </p:pic>
        <p:sp>
          <p:nvSpPr>
            <p:cNvPr id="7" name="正方形/長方形 6">
              <a:extLst>
                <a:ext uri="{FF2B5EF4-FFF2-40B4-BE49-F238E27FC236}">
                  <a16:creationId xmlns:a16="http://schemas.microsoft.com/office/drawing/2014/main" id="{F6A43B8C-8282-3898-17A2-DBA3DDD10FB8}"/>
                </a:ext>
              </a:extLst>
            </p:cNvPr>
            <p:cNvSpPr/>
            <p:nvPr/>
          </p:nvSpPr>
          <p:spPr>
            <a:xfrm>
              <a:off x="3181738" y="4001294"/>
              <a:ext cx="951723" cy="2052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3855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03F7012-5732-642C-ADB5-DCFCC6DBFE72}"/>
              </a:ext>
            </a:extLst>
          </p:cNvPr>
          <p:cNvSpPr>
            <a:spLocks noGrp="1"/>
          </p:cNvSpPr>
          <p:nvPr>
            <p:ph type="title"/>
          </p:nvPr>
        </p:nvSpPr>
        <p:spPr>
          <a:xfrm>
            <a:off x="630936" y="639520"/>
            <a:ext cx="3429000" cy="1719072"/>
          </a:xfrm>
        </p:spPr>
        <p:txBody>
          <a:bodyPr anchor="b">
            <a:normAutofit/>
          </a:bodyPr>
          <a:lstStyle/>
          <a:p>
            <a:r>
              <a:rPr kumimoji="1" lang="ja-JP" altLang="en-US" sz="5400" dirty="0"/>
              <a:t>アクセス権を付与</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5C0F5ED-9750-70FB-944C-A5A7C188F7CF}"/>
              </a:ext>
            </a:extLst>
          </p:cNvPr>
          <p:cNvSpPr>
            <a:spLocks noGrp="1"/>
          </p:cNvSpPr>
          <p:nvPr>
            <p:ph idx="1"/>
          </p:nvPr>
        </p:nvSpPr>
        <p:spPr>
          <a:xfrm>
            <a:off x="630936" y="2807208"/>
            <a:ext cx="3429000" cy="3410712"/>
          </a:xfrm>
        </p:spPr>
        <p:txBody>
          <a:bodyPr anchor="t">
            <a:normAutofit/>
          </a:bodyPr>
          <a:lstStyle/>
          <a:p>
            <a:r>
              <a:rPr lang="ja-JP" altLang="en-US" sz="2200" dirty="0"/>
              <a:t>ライセンス付与に必要となるアクセス権を設定する。</a:t>
            </a:r>
            <a:endParaRPr lang="en-US" altLang="ja-JP" sz="2200" dirty="0"/>
          </a:p>
          <a:p>
            <a:r>
              <a:rPr lang="ja-JP" altLang="en-US" sz="2200" dirty="0"/>
              <a:t>このアプリが持つアクセス権となる。</a:t>
            </a:r>
            <a:endParaRPr kumimoji="1" lang="ja-JP" altLang="en-US" sz="2200" dirty="0"/>
          </a:p>
        </p:txBody>
      </p:sp>
      <p:grpSp>
        <p:nvGrpSpPr>
          <p:cNvPr id="4" name="グループ化 3">
            <a:extLst>
              <a:ext uri="{FF2B5EF4-FFF2-40B4-BE49-F238E27FC236}">
                <a16:creationId xmlns:a16="http://schemas.microsoft.com/office/drawing/2014/main" id="{121C9C23-14C0-35AE-DD64-0B4D7202ABD1}"/>
              </a:ext>
            </a:extLst>
          </p:cNvPr>
          <p:cNvGrpSpPr/>
          <p:nvPr/>
        </p:nvGrpSpPr>
        <p:grpSpPr>
          <a:xfrm>
            <a:off x="4654296" y="1827121"/>
            <a:ext cx="6903720" cy="3203758"/>
            <a:chOff x="1399592" y="2134021"/>
            <a:chExt cx="9392816" cy="4358854"/>
          </a:xfrm>
        </p:grpSpPr>
        <p:pic>
          <p:nvPicPr>
            <p:cNvPr id="5" name="図 4">
              <a:extLst>
                <a:ext uri="{FF2B5EF4-FFF2-40B4-BE49-F238E27FC236}">
                  <a16:creationId xmlns:a16="http://schemas.microsoft.com/office/drawing/2014/main" id="{B40002FE-12BF-3DDB-4198-1ECD51838020}"/>
                </a:ext>
              </a:extLst>
            </p:cNvPr>
            <p:cNvPicPr>
              <a:picLocks noChangeAspect="1"/>
            </p:cNvPicPr>
            <p:nvPr/>
          </p:nvPicPr>
          <p:blipFill>
            <a:blip r:embed="rId2"/>
            <a:stretch>
              <a:fillRect/>
            </a:stretch>
          </p:blipFill>
          <p:spPr>
            <a:xfrm>
              <a:off x="1399592" y="2134021"/>
              <a:ext cx="9392816" cy="4358854"/>
            </a:xfrm>
            <a:prstGeom prst="rect">
              <a:avLst/>
            </a:prstGeom>
          </p:spPr>
        </p:pic>
        <p:sp>
          <p:nvSpPr>
            <p:cNvPr id="7" name="正方形/長方形 6">
              <a:extLst>
                <a:ext uri="{FF2B5EF4-FFF2-40B4-BE49-F238E27FC236}">
                  <a16:creationId xmlns:a16="http://schemas.microsoft.com/office/drawing/2014/main" id="{8AC16508-5660-3ADB-A1E5-C095A9E29D1B}"/>
                </a:ext>
              </a:extLst>
            </p:cNvPr>
            <p:cNvSpPr/>
            <p:nvPr/>
          </p:nvSpPr>
          <p:spPr>
            <a:xfrm>
              <a:off x="3163077" y="4721291"/>
              <a:ext cx="858417" cy="2146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36827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9632B3-5790-D6AC-DF47-FA1C845F2392}"/>
              </a:ext>
            </a:extLst>
          </p:cNvPr>
          <p:cNvSpPr>
            <a:spLocks noGrp="1"/>
          </p:cNvSpPr>
          <p:nvPr>
            <p:ph type="title"/>
          </p:nvPr>
        </p:nvSpPr>
        <p:spPr>
          <a:xfrm>
            <a:off x="630936" y="639520"/>
            <a:ext cx="3429000" cy="1719072"/>
          </a:xfrm>
        </p:spPr>
        <p:txBody>
          <a:bodyPr anchor="b">
            <a:normAutofit fontScale="90000"/>
          </a:bodyPr>
          <a:lstStyle/>
          <a:p>
            <a:r>
              <a:rPr kumimoji="1" lang="ja-JP" altLang="en-US" sz="5400" dirty="0"/>
              <a:t>アクセス許可の種類</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7B30DC00-572B-94C9-423B-634F435DF8DF}"/>
              </a:ext>
            </a:extLst>
          </p:cNvPr>
          <p:cNvSpPr>
            <a:spLocks noGrp="1"/>
          </p:cNvSpPr>
          <p:nvPr>
            <p:ph idx="1"/>
          </p:nvPr>
        </p:nvSpPr>
        <p:spPr>
          <a:xfrm>
            <a:off x="630936" y="2807208"/>
            <a:ext cx="3429000" cy="3410712"/>
          </a:xfrm>
        </p:spPr>
        <p:txBody>
          <a:bodyPr anchor="t">
            <a:normAutofit/>
          </a:bodyPr>
          <a:lstStyle/>
          <a:p>
            <a:r>
              <a:rPr kumimoji="1" lang="en-US" altLang="ja-JP" sz="2200" dirty="0"/>
              <a:t>Microsoft Graph</a:t>
            </a:r>
            <a:r>
              <a:rPr kumimoji="1" lang="ja-JP" altLang="en-US" sz="2200" dirty="0"/>
              <a:t> を選択する。</a:t>
            </a:r>
            <a:endParaRPr kumimoji="1" lang="en-US" altLang="ja-JP" sz="2200" dirty="0"/>
          </a:p>
          <a:p>
            <a:r>
              <a:rPr lang="ja-JP" altLang="en-US" sz="2200" dirty="0"/>
              <a:t>今回はラインセンス付与を行うアプリのため、 </a:t>
            </a:r>
            <a:r>
              <a:rPr lang="en-US" altLang="ja-JP" sz="2200" dirty="0"/>
              <a:t>Microsoft Graph</a:t>
            </a:r>
            <a:r>
              <a:rPr lang="ja-JP" altLang="en-US" sz="2200" dirty="0"/>
              <a:t> が対象。</a:t>
            </a:r>
            <a:endParaRPr lang="en-US" altLang="ja-JP" sz="2200" dirty="0"/>
          </a:p>
          <a:p>
            <a:r>
              <a:rPr kumimoji="1" lang="ja-JP" altLang="en-US" sz="2200" dirty="0"/>
              <a:t>それ以外のアプリもアクセス許可を付与すれば利用可能となる。</a:t>
            </a:r>
          </a:p>
        </p:txBody>
      </p:sp>
      <p:grpSp>
        <p:nvGrpSpPr>
          <p:cNvPr id="4" name="グループ化 3">
            <a:extLst>
              <a:ext uri="{FF2B5EF4-FFF2-40B4-BE49-F238E27FC236}">
                <a16:creationId xmlns:a16="http://schemas.microsoft.com/office/drawing/2014/main" id="{5BB04C03-E773-A078-8365-1CF4C99CDB73}"/>
              </a:ext>
            </a:extLst>
          </p:cNvPr>
          <p:cNvGrpSpPr/>
          <p:nvPr/>
        </p:nvGrpSpPr>
        <p:grpSpPr>
          <a:xfrm>
            <a:off x="4654296" y="1827121"/>
            <a:ext cx="6903720" cy="3203757"/>
            <a:chOff x="1301620" y="1966761"/>
            <a:chExt cx="9588759" cy="4449783"/>
          </a:xfrm>
        </p:grpSpPr>
        <p:pic>
          <p:nvPicPr>
            <p:cNvPr id="5" name="図 4">
              <a:extLst>
                <a:ext uri="{FF2B5EF4-FFF2-40B4-BE49-F238E27FC236}">
                  <a16:creationId xmlns:a16="http://schemas.microsoft.com/office/drawing/2014/main" id="{47483E06-92C8-510A-61F8-C04244705CE4}"/>
                </a:ext>
              </a:extLst>
            </p:cNvPr>
            <p:cNvPicPr>
              <a:picLocks noChangeAspect="1"/>
            </p:cNvPicPr>
            <p:nvPr/>
          </p:nvPicPr>
          <p:blipFill>
            <a:blip r:embed="rId2"/>
            <a:stretch>
              <a:fillRect/>
            </a:stretch>
          </p:blipFill>
          <p:spPr>
            <a:xfrm>
              <a:off x="1301620" y="1966761"/>
              <a:ext cx="9588759" cy="4449783"/>
            </a:xfrm>
            <a:prstGeom prst="rect">
              <a:avLst/>
            </a:prstGeom>
          </p:spPr>
        </p:pic>
        <p:sp>
          <p:nvSpPr>
            <p:cNvPr id="7" name="正方形/長方形 6">
              <a:extLst>
                <a:ext uri="{FF2B5EF4-FFF2-40B4-BE49-F238E27FC236}">
                  <a16:creationId xmlns:a16="http://schemas.microsoft.com/office/drawing/2014/main" id="{8105A572-BBA7-A2E1-773C-81DA5F93CC44}"/>
                </a:ext>
              </a:extLst>
            </p:cNvPr>
            <p:cNvSpPr/>
            <p:nvPr/>
          </p:nvSpPr>
          <p:spPr>
            <a:xfrm>
              <a:off x="5747657" y="3359020"/>
              <a:ext cx="4777273" cy="9237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9756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3F4A653-6BC8-6BD0-64EC-ABC404078F10}"/>
              </a:ext>
            </a:extLst>
          </p:cNvPr>
          <p:cNvSpPr>
            <a:spLocks noGrp="1"/>
          </p:cNvSpPr>
          <p:nvPr>
            <p:ph type="title"/>
          </p:nvPr>
        </p:nvSpPr>
        <p:spPr>
          <a:xfrm>
            <a:off x="630936" y="639520"/>
            <a:ext cx="3429000" cy="1719072"/>
          </a:xfrm>
        </p:spPr>
        <p:txBody>
          <a:bodyPr anchor="b">
            <a:normAutofit fontScale="90000"/>
          </a:bodyPr>
          <a:lstStyle/>
          <a:p>
            <a:r>
              <a:rPr kumimoji="1" lang="ja-JP" altLang="en-US" sz="5400" dirty="0"/>
              <a:t>許可はアプリケーションで</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ED4F8C6-87E5-6855-A20D-9C6CBA9F22D8}"/>
              </a:ext>
            </a:extLst>
          </p:cNvPr>
          <p:cNvSpPr>
            <a:spLocks noGrp="1"/>
          </p:cNvSpPr>
          <p:nvPr>
            <p:ph idx="1"/>
          </p:nvPr>
        </p:nvSpPr>
        <p:spPr>
          <a:xfrm>
            <a:off x="630936" y="2807208"/>
            <a:ext cx="3429000" cy="3410712"/>
          </a:xfrm>
        </p:spPr>
        <p:txBody>
          <a:bodyPr anchor="t">
            <a:normAutofit/>
          </a:bodyPr>
          <a:lstStyle/>
          <a:p>
            <a:r>
              <a:rPr kumimoji="1" lang="ja-JP" altLang="en-US" sz="2200" dirty="0"/>
              <a:t>委任された許可ではなくアプリケーションの許可を行うと対話型ではないバッチ操作用のアプリを作成できる。</a:t>
            </a:r>
            <a:endParaRPr kumimoji="1" lang="en-US" altLang="ja-JP" sz="2200" dirty="0"/>
          </a:p>
          <a:p>
            <a:r>
              <a:rPr lang="ja-JP" altLang="en-US" sz="2200" dirty="0"/>
              <a:t>対話型の場合は途中許可を得る画面が出る。</a:t>
            </a:r>
            <a:endParaRPr kumimoji="1" lang="ja-JP" altLang="en-US" sz="2200" dirty="0"/>
          </a:p>
        </p:txBody>
      </p:sp>
      <p:grpSp>
        <p:nvGrpSpPr>
          <p:cNvPr id="4" name="グループ化 3">
            <a:extLst>
              <a:ext uri="{FF2B5EF4-FFF2-40B4-BE49-F238E27FC236}">
                <a16:creationId xmlns:a16="http://schemas.microsoft.com/office/drawing/2014/main" id="{D116D3FF-AF1F-7C61-3F3E-4A25E328F383}"/>
              </a:ext>
            </a:extLst>
          </p:cNvPr>
          <p:cNvGrpSpPr/>
          <p:nvPr/>
        </p:nvGrpSpPr>
        <p:grpSpPr>
          <a:xfrm>
            <a:off x="4654296" y="1828919"/>
            <a:ext cx="6903720" cy="3200162"/>
            <a:chOff x="1800806" y="2264342"/>
            <a:chExt cx="9122229" cy="4228533"/>
          </a:xfrm>
        </p:grpSpPr>
        <p:pic>
          <p:nvPicPr>
            <p:cNvPr id="5" name="図 4">
              <a:extLst>
                <a:ext uri="{FF2B5EF4-FFF2-40B4-BE49-F238E27FC236}">
                  <a16:creationId xmlns:a16="http://schemas.microsoft.com/office/drawing/2014/main" id="{E1DDBC86-9EFA-A0D3-5FF7-8B93889C674F}"/>
                </a:ext>
              </a:extLst>
            </p:cNvPr>
            <p:cNvPicPr>
              <a:picLocks noChangeAspect="1"/>
            </p:cNvPicPr>
            <p:nvPr/>
          </p:nvPicPr>
          <p:blipFill>
            <a:blip r:embed="rId2"/>
            <a:stretch>
              <a:fillRect/>
            </a:stretch>
          </p:blipFill>
          <p:spPr>
            <a:xfrm>
              <a:off x="1800806" y="2264342"/>
              <a:ext cx="9122229" cy="4228533"/>
            </a:xfrm>
            <a:prstGeom prst="rect">
              <a:avLst/>
            </a:prstGeom>
          </p:spPr>
        </p:pic>
        <p:sp>
          <p:nvSpPr>
            <p:cNvPr id="7" name="正方形/長方形 6">
              <a:extLst>
                <a:ext uri="{FF2B5EF4-FFF2-40B4-BE49-F238E27FC236}">
                  <a16:creationId xmlns:a16="http://schemas.microsoft.com/office/drawing/2014/main" id="{0DD8D28A-6A05-68B4-170B-E5B4AB62CFB2}"/>
                </a:ext>
              </a:extLst>
            </p:cNvPr>
            <p:cNvSpPr/>
            <p:nvPr/>
          </p:nvSpPr>
          <p:spPr>
            <a:xfrm>
              <a:off x="8313576" y="3536302"/>
              <a:ext cx="2481943" cy="4649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847498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B4F2564-FF8D-EF8C-24A8-1BAA9DBC4F25}"/>
              </a:ext>
            </a:extLst>
          </p:cNvPr>
          <p:cNvSpPr>
            <a:spLocks noGrp="1"/>
          </p:cNvSpPr>
          <p:nvPr>
            <p:ph type="title"/>
          </p:nvPr>
        </p:nvSpPr>
        <p:spPr>
          <a:xfrm>
            <a:off x="630936" y="639520"/>
            <a:ext cx="3429000" cy="1719072"/>
          </a:xfrm>
        </p:spPr>
        <p:txBody>
          <a:bodyPr anchor="b">
            <a:normAutofit/>
          </a:bodyPr>
          <a:lstStyle/>
          <a:p>
            <a:r>
              <a:rPr kumimoji="1" lang="ja-JP" altLang="en-US" sz="5400" dirty="0"/>
              <a:t>必要な</a:t>
            </a:r>
            <a:br>
              <a:rPr kumimoji="1" lang="en-US" altLang="ja-JP" sz="5400" dirty="0"/>
            </a:br>
            <a:r>
              <a:rPr kumimoji="1" lang="ja-JP" altLang="en-US" sz="5400" dirty="0"/>
              <a:t>許可１</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6324E71-E014-F38D-DA0B-3ABC834F43CE}"/>
              </a:ext>
            </a:extLst>
          </p:cNvPr>
          <p:cNvSpPr>
            <a:spLocks noGrp="1"/>
          </p:cNvSpPr>
          <p:nvPr>
            <p:ph idx="1"/>
          </p:nvPr>
        </p:nvSpPr>
        <p:spPr>
          <a:xfrm>
            <a:off x="630936" y="2807208"/>
            <a:ext cx="3429000" cy="3410712"/>
          </a:xfrm>
        </p:spPr>
        <p:txBody>
          <a:bodyPr anchor="t">
            <a:normAutofit/>
          </a:bodyPr>
          <a:lstStyle/>
          <a:p>
            <a:r>
              <a:rPr kumimoji="1" lang="en-US" altLang="ja-JP" sz="2200" dirty="0" err="1"/>
              <a:t>Organization.Read.All</a:t>
            </a:r>
            <a:r>
              <a:rPr lang="ja-JP" altLang="en-US" sz="2200" dirty="0"/>
              <a:t> を許可することで組織で持っているライセンスの情報を取得できる。</a:t>
            </a:r>
            <a:endParaRPr kumimoji="1" lang="ja-JP" altLang="en-US" sz="2200" dirty="0"/>
          </a:p>
        </p:txBody>
      </p:sp>
      <p:grpSp>
        <p:nvGrpSpPr>
          <p:cNvPr id="4" name="グループ化 3">
            <a:extLst>
              <a:ext uri="{FF2B5EF4-FFF2-40B4-BE49-F238E27FC236}">
                <a16:creationId xmlns:a16="http://schemas.microsoft.com/office/drawing/2014/main" id="{91823BDE-7947-9E2B-AB9E-BC5CE5A98238}"/>
              </a:ext>
            </a:extLst>
          </p:cNvPr>
          <p:cNvGrpSpPr/>
          <p:nvPr/>
        </p:nvGrpSpPr>
        <p:grpSpPr>
          <a:xfrm>
            <a:off x="4654296" y="1825323"/>
            <a:ext cx="6903720" cy="3207353"/>
            <a:chOff x="1716832" y="2242924"/>
            <a:chExt cx="8758335" cy="4068976"/>
          </a:xfrm>
        </p:grpSpPr>
        <p:pic>
          <p:nvPicPr>
            <p:cNvPr id="5" name="図 4">
              <a:extLst>
                <a:ext uri="{FF2B5EF4-FFF2-40B4-BE49-F238E27FC236}">
                  <a16:creationId xmlns:a16="http://schemas.microsoft.com/office/drawing/2014/main" id="{04606DC0-5ED4-38C0-537D-1EC562C5830A}"/>
                </a:ext>
              </a:extLst>
            </p:cNvPr>
            <p:cNvPicPr>
              <a:picLocks noChangeAspect="1"/>
            </p:cNvPicPr>
            <p:nvPr/>
          </p:nvPicPr>
          <p:blipFill>
            <a:blip r:embed="rId2"/>
            <a:stretch>
              <a:fillRect/>
            </a:stretch>
          </p:blipFill>
          <p:spPr>
            <a:xfrm>
              <a:off x="1716832" y="2242924"/>
              <a:ext cx="8758335" cy="4068976"/>
            </a:xfrm>
            <a:prstGeom prst="rect">
              <a:avLst/>
            </a:prstGeom>
          </p:spPr>
        </p:pic>
        <p:sp>
          <p:nvSpPr>
            <p:cNvPr id="7" name="正方形/長方形 6">
              <a:extLst>
                <a:ext uri="{FF2B5EF4-FFF2-40B4-BE49-F238E27FC236}">
                  <a16:creationId xmlns:a16="http://schemas.microsoft.com/office/drawing/2014/main" id="{A1C90DAA-0CA4-9FF2-F87B-B6BFA455001E}"/>
                </a:ext>
              </a:extLst>
            </p:cNvPr>
            <p:cNvSpPr/>
            <p:nvPr/>
          </p:nvSpPr>
          <p:spPr>
            <a:xfrm>
              <a:off x="5666790" y="4030775"/>
              <a:ext cx="1032589" cy="3919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B6DE569-1676-EE73-3648-9481E81550F3}"/>
                </a:ext>
              </a:extLst>
            </p:cNvPr>
            <p:cNvSpPr/>
            <p:nvPr/>
          </p:nvSpPr>
          <p:spPr>
            <a:xfrm>
              <a:off x="5666790" y="4840009"/>
              <a:ext cx="4727512" cy="3919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26123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F8D75D4-47AD-2BBF-8E11-D0FBDB45394C}"/>
              </a:ext>
            </a:extLst>
          </p:cNvPr>
          <p:cNvSpPr>
            <a:spLocks noGrp="1"/>
          </p:cNvSpPr>
          <p:nvPr>
            <p:ph type="title"/>
          </p:nvPr>
        </p:nvSpPr>
        <p:spPr>
          <a:xfrm>
            <a:off x="630936" y="639520"/>
            <a:ext cx="3429000" cy="1719072"/>
          </a:xfrm>
        </p:spPr>
        <p:txBody>
          <a:bodyPr anchor="b">
            <a:normAutofit/>
          </a:bodyPr>
          <a:lstStyle/>
          <a:p>
            <a:r>
              <a:rPr kumimoji="1" lang="ja-JP" altLang="en-US" sz="5400" dirty="0"/>
              <a:t>必要な</a:t>
            </a:r>
            <a:br>
              <a:rPr kumimoji="1" lang="en-US" altLang="ja-JP" sz="5400" dirty="0"/>
            </a:br>
            <a:r>
              <a:rPr kumimoji="1" lang="ja-JP" altLang="en-US" sz="5400" dirty="0"/>
              <a:t>許可</a:t>
            </a:r>
            <a:r>
              <a:rPr kumimoji="1" lang="en-US" altLang="ja-JP" sz="5400" dirty="0"/>
              <a:t>2</a:t>
            </a:r>
            <a:endParaRPr kumimoji="1" lang="ja-JP" altLang="en-US" sz="5400" dirty="0"/>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BCEDCD6-0810-254A-0055-322D6FDD8A0B}"/>
              </a:ext>
            </a:extLst>
          </p:cNvPr>
          <p:cNvSpPr>
            <a:spLocks noGrp="1"/>
          </p:cNvSpPr>
          <p:nvPr>
            <p:ph idx="1"/>
          </p:nvPr>
        </p:nvSpPr>
        <p:spPr>
          <a:xfrm>
            <a:off x="630936" y="2807208"/>
            <a:ext cx="3429000" cy="3410712"/>
          </a:xfrm>
        </p:spPr>
        <p:txBody>
          <a:bodyPr anchor="t">
            <a:normAutofit/>
          </a:bodyPr>
          <a:lstStyle/>
          <a:p>
            <a:r>
              <a:rPr kumimoji="1" lang="en-US" altLang="ja-JP" sz="2200" dirty="0" err="1"/>
              <a:t>User.ReadWrite.All</a:t>
            </a:r>
            <a:r>
              <a:rPr kumimoji="1" lang="ja-JP" altLang="en-US" sz="2200" dirty="0"/>
              <a:t> を許可することですべてのユーザーに対し、ライセンス情報のチェックおよび設定ができるようになる。</a:t>
            </a:r>
          </a:p>
        </p:txBody>
      </p:sp>
      <p:grpSp>
        <p:nvGrpSpPr>
          <p:cNvPr id="4" name="グループ化 3">
            <a:extLst>
              <a:ext uri="{FF2B5EF4-FFF2-40B4-BE49-F238E27FC236}">
                <a16:creationId xmlns:a16="http://schemas.microsoft.com/office/drawing/2014/main" id="{19E3434E-E9EA-2097-054F-B3988ED8D078}"/>
              </a:ext>
            </a:extLst>
          </p:cNvPr>
          <p:cNvGrpSpPr/>
          <p:nvPr/>
        </p:nvGrpSpPr>
        <p:grpSpPr>
          <a:xfrm>
            <a:off x="4654296" y="1828919"/>
            <a:ext cx="6903720" cy="3200162"/>
            <a:chOff x="1660849" y="2255692"/>
            <a:chExt cx="9140890" cy="4237183"/>
          </a:xfrm>
        </p:grpSpPr>
        <p:pic>
          <p:nvPicPr>
            <p:cNvPr id="5" name="図 4">
              <a:extLst>
                <a:ext uri="{FF2B5EF4-FFF2-40B4-BE49-F238E27FC236}">
                  <a16:creationId xmlns:a16="http://schemas.microsoft.com/office/drawing/2014/main" id="{B089DFDF-D8BE-6206-F4CC-013E8506CEBF}"/>
                </a:ext>
              </a:extLst>
            </p:cNvPr>
            <p:cNvPicPr>
              <a:picLocks noChangeAspect="1"/>
            </p:cNvPicPr>
            <p:nvPr/>
          </p:nvPicPr>
          <p:blipFill>
            <a:blip r:embed="rId2"/>
            <a:stretch>
              <a:fillRect/>
            </a:stretch>
          </p:blipFill>
          <p:spPr>
            <a:xfrm>
              <a:off x="1660849" y="2255692"/>
              <a:ext cx="9140890" cy="4237183"/>
            </a:xfrm>
            <a:prstGeom prst="rect">
              <a:avLst/>
            </a:prstGeom>
          </p:spPr>
        </p:pic>
        <p:sp>
          <p:nvSpPr>
            <p:cNvPr id="7" name="正方形/長方形 6">
              <a:extLst>
                <a:ext uri="{FF2B5EF4-FFF2-40B4-BE49-F238E27FC236}">
                  <a16:creationId xmlns:a16="http://schemas.microsoft.com/office/drawing/2014/main" id="{609816FF-B798-4BAF-36DE-D0F6D866020C}"/>
                </a:ext>
              </a:extLst>
            </p:cNvPr>
            <p:cNvSpPr/>
            <p:nvPr/>
          </p:nvSpPr>
          <p:spPr>
            <a:xfrm>
              <a:off x="5816081" y="5542384"/>
              <a:ext cx="4839478" cy="3919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E90A451-1851-2987-2755-B41DE15AC695}"/>
                </a:ext>
              </a:extLst>
            </p:cNvPr>
            <p:cNvSpPr/>
            <p:nvPr/>
          </p:nvSpPr>
          <p:spPr>
            <a:xfrm>
              <a:off x="5816081" y="4122544"/>
              <a:ext cx="1032589" cy="3919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A295F5CD-86AD-BBFA-CC94-2CBFA7FF2FEB}"/>
                </a:ext>
              </a:extLst>
            </p:cNvPr>
            <p:cNvSpPr/>
            <p:nvPr/>
          </p:nvSpPr>
          <p:spPr>
            <a:xfrm>
              <a:off x="5816081" y="6176963"/>
              <a:ext cx="911290" cy="2412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77618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E5041EE-E3FF-91DF-A915-EA9CC3B27443}"/>
              </a:ext>
            </a:extLst>
          </p:cNvPr>
          <p:cNvSpPr>
            <a:spLocks noGrp="1"/>
          </p:cNvSpPr>
          <p:nvPr>
            <p:ph type="title"/>
          </p:nvPr>
        </p:nvSpPr>
        <p:spPr>
          <a:xfrm>
            <a:off x="630936" y="639520"/>
            <a:ext cx="3429000" cy="1719072"/>
          </a:xfrm>
        </p:spPr>
        <p:txBody>
          <a:bodyPr anchor="b">
            <a:normAutofit/>
          </a:bodyPr>
          <a:lstStyle/>
          <a:p>
            <a:r>
              <a:rPr kumimoji="1" lang="ja-JP" altLang="en-US" sz="5400" dirty="0"/>
              <a:t>管理者の同意</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A76D899-D6B4-D096-12FF-07C076D623A4}"/>
              </a:ext>
            </a:extLst>
          </p:cNvPr>
          <p:cNvSpPr>
            <a:spLocks noGrp="1"/>
          </p:cNvSpPr>
          <p:nvPr>
            <p:ph idx="1"/>
          </p:nvPr>
        </p:nvSpPr>
        <p:spPr>
          <a:xfrm>
            <a:off x="630936" y="2807208"/>
            <a:ext cx="3429000" cy="3410712"/>
          </a:xfrm>
        </p:spPr>
        <p:txBody>
          <a:bodyPr anchor="t">
            <a:normAutofit/>
          </a:bodyPr>
          <a:lstStyle/>
          <a:p>
            <a:r>
              <a:rPr kumimoji="1" lang="ja-JP" altLang="en-US" sz="2200" dirty="0"/>
              <a:t>管理者の同意をチェックすることで、このアプリへの個別許可を事前に与えることができる。自動化時には必須の対応となる。</a:t>
            </a:r>
          </a:p>
        </p:txBody>
      </p:sp>
      <p:grpSp>
        <p:nvGrpSpPr>
          <p:cNvPr id="4" name="グループ化 3">
            <a:extLst>
              <a:ext uri="{FF2B5EF4-FFF2-40B4-BE49-F238E27FC236}">
                <a16:creationId xmlns:a16="http://schemas.microsoft.com/office/drawing/2014/main" id="{80A6F749-608A-BD03-5715-7723662E3008}"/>
              </a:ext>
            </a:extLst>
          </p:cNvPr>
          <p:cNvGrpSpPr/>
          <p:nvPr/>
        </p:nvGrpSpPr>
        <p:grpSpPr>
          <a:xfrm>
            <a:off x="4654296" y="1827121"/>
            <a:ext cx="6903720" cy="3203757"/>
            <a:chOff x="1362269" y="2255261"/>
            <a:chExt cx="9131559" cy="4237614"/>
          </a:xfrm>
        </p:grpSpPr>
        <p:pic>
          <p:nvPicPr>
            <p:cNvPr id="5" name="図 4">
              <a:extLst>
                <a:ext uri="{FF2B5EF4-FFF2-40B4-BE49-F238E27FC236}">
                  <a16:creationId xmlns:a16="http://schemas.microsoft.com/office/drawing/2014/main" id="{5DE98FD0-8AEB-D478-BF46-538A4C36E666}"/>
                </a:ext>
              </a:extLst>
            </p:cNvPr>
            <p:cNvPicPr>
              <a:picLocks noChangeAspect="1"/>
            </p:cNvPicPr>
            <p:nvPr/>
          </p:nvPicPr>
          <p:blipFill>
            <a:blip r:embed="rId2"/>
            <a:stretch>
              <a:fillRect/>
            </a:stretch>
          </p:blipFill>
          <p:spPr>
            <a:xfrm>
              <a:off x="1362269" y="2255261"/>
              <a:ext cx="9131559" cy="4237614"/>
            </a:xfrm>
            <a:prstGeom prst="rect">
              <a:avLst/>
            </a:prstGeom>
          </p:spPr>
        </p:pic>
        <p:sp>
          <p:nvSpPr>
            <p:cNvPr id="7" name="正方形/長方形 6">
              <a:extLst>
                <a:ext uri="{FF2B5EF4-FFF2-40B4-BE49-F238E27FC236}">
                  <a16:creationId xmlns:a16="http://schemas.microsoft.com/office/drawing/2014/main" id="{082E072C-A14C-372B-973E-ABEAF4BA70B9}"/>
                </a:ext>
              </a:extLst>
            </p:cNvPr>
            <p:cNvSpPr/>
            <p:nvPr/>
          </p:nvSpPr>
          <p:spPr>
            <a:xfrm>
              <a:off x="3912636" y="4786604"/>
              <a:ext cx="1275184" cy="1757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07144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FBE15D6-383B-72DC-6373-1C4D99AE562C}"/>
              </a:ext>
            </a:extLst>
          </p:cNvPr>
          <p:cNvSpPr>
            <a:spLocks noGrp="1"/>
          </p:cNvSpPr>
          <p:nvPr>
            <p:ph type="title"/>
          </p:nvPr>
        </p:nvSpPr>
        <p:spPr>
          <a:xfrm>
            <a:off x="630936" y="639520"/>
            <a:ext cx="3429000" cy="1719072"/>
          </a:xfrm>
        </p:spPr>
        <p:txBody>
          <a:bodyPr anchor="b">
            <a:normAutofit/>
          </a:bodyPr>
          <a:lstStyle/>
          <a:p>
            <a:r>
              <a:rPr kumimoji="1" lang="ja-JP" altLang="en-US" sz="5400" dirty="0"/>
              <a:t>慎重に確認を</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06CF46D-1E0D-914B-1B30-4BCE3F2B49BB}"/>
              </a:ext>
            </a:extLst>
          </p:cNvPr>
          <p:cNvSpPr>
            <a:spLocks noGrp="1"/>
          </p:cNvSpPr>
          <p:nvPr>
            <p:ph idx="1"/>
          </p:nvPr>
        </p:nvSpPr>
        <p:spPr>
          <a:xfrm>
            <a:off x="630936" y="2807208"/>
            <a:ext cx="3429000" cy="3410712"/>
          </a:xfrm>
        </p:spPr>
        <p:txBody>
          <a:bodyPr anchor="t">
            <a:normAutofit lnSpcReduction="10000"/>
          </a:bodyPr>
          <a:lstStyle/>
          <a:p>
            <a:r>
              <a:rPr kumimoji="1" lang="ja-JP" altLang="en-US" sz="2200" dirty="0"/>
              <a:t>管理者の同意を行うと、許可済みとなるためこのアプリからは無条件に </a:t>
            </a:r>
            <a:r>
              <a:rPr kumimoji="1" lang="en-US" altLang="ja-JP" sz="2200" dirty="0"/>
              <a:t>Microsoft 365</a:t>
            </a:r>
            <a:r>
              <a:rPr kumimoji="1" lang="ja-JP" altLang="en-US" sz="2200" dirty="0"/>
              <a:t> へアクセスできることになる。</a:t>
            </a:r>
            <a:endParaRPr kumimoji="1" lang="en-US" altLang="ja-JP" sz="2200" dirty="0"/>
          </a:p>
          <a:p>
            <a:r>
              <a:rPr kumimoji="1" lang="ja-JP" altLang="en-US" sz="2200" dirty="0"/>
              <a:t>アクセス許可範囲を最小限にすることで、問題が発生しても影響が広がらないように措置しておく。</a:t>
            </a:r>
          </a:p>
        </p:txBody>
      </p:sp>
      <p:grpSp>
        <p:nvGrpSpPr>
          <p:cNvPr id="4" name="グループ化 3">
            <a:extLst>
              <a:ext uri="{FF2B5EF4-FFF2-40B4-BE49-F238E27FC236}">
                <a16:creationId xmlns:a16="http://schemas.microsoft.com/office/drawing/2014/main" id="{65591C8B-AE18-0050-8D97-C32B0BA5B2E4}"/>
              </a:ext>
            </a:extLst>
          </p:cNvPr>
          <p:cNvGrpSpPr/>
          <p:nvPr/>
        </p:nvGrpSpPr>
        <p:grpSpPr>
          <a:xfrm>
            <a:off x="4654296" y="1827121"/>
            <a:ext cx="6903720" cy="3203757"/>
            <a:chOff x="1660848" y="2285571"/>
            <a:chExt cx="9066245" cy="4207304"/>
          </a:xfrm>
        </p:grpSpPr>
        <p:pic>
          <p:nvPicPr>
            <p:cNvPr id="5" name="図 4">
              <a:extLst>
                <a:ext uri="{FF2B5EF4-FFF2-40B4-BE49-F238E27FC236}">
                  <a16:creationId xmlns:a16="http://schemas.microsoft.com/office/drawing/2014/main" id="{E22158FA-529B-A815-E231-F12604FCF2B4}"/>
                </a:ext>
              </a:extLst>
            </p:cNvPr>
            <p:cNvPicPr>
              <a:picLocks noChangeAspect="1"/>
            </p:cNvPicPr>
            <p:nvPr/>
          </p:nvPicPr>
          <p:blipFill>
            <a:blip r:embed="rId2"/>
            <a:stretch>
              <a:fillRect/>
            </a:stretch>
          </p:blipFill>
          <p:spPr>
            <a:xfrm>
              <a:off x="1660848" y="2285571"/>
              <a:ext cx="9066245" cy="4207304"/>
            </a:xfrm>
            <a:prstGeom prst="rect">
              <a:avLst/>
            </a:prstGeom>
          </p:spPr>
        </p:pic>
        <p:sp>
          <p:nvSpPr>
            <p:cNvPr id="7" name="正方形/長方形 6">
              <a:extLst>
                <a:ext uri="{FF2B5EF4-FFF2-40B4-BE49-F238E27FC236}">
                  <a16:creationId xmlns:a16="http://schemas.microsoft.com/office/drawing/2014/main" id="{4BB53824-760D-8CA4-26C5-6930E1B740C0}"/>
                </a:ext>
              </a:extLst>
            </p:cNvPr>
            <p:cNvSpPr/>
            <p:nvPr/>
          </p:nvSpPr>
          <p:spPr>
            <a:xfrm>
              <a:off x="3315477" y="3722914"/>
              <a:ext cx="538066" cy="1772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6119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7442D44-F18F-6978-420B-6C30B64FB641}"/>
              </a:ext>
            </a:extLst>
          </p:cNvPr>
          <p:cNvSpPr>
            <a:spLocks noGrp="1"/>
          </p:cNvSpPr>
          <p:nvPr>
            <p:ph type="title"/>
          </p:nvPr>
        </p:nvSpPr>
        <p:spPr>
          <a:xfrm>
            <a:off x="630936" y="639520"/>
            <a:ext cx="3429000" cy="1719072"/>
          </a:xfrm>
        </p:spPr>
        <p:txBody>
          <a:bodyPr anchor="b">
            <a:normAutofit/>
          </a:bodyPr>
          <a:lstStyle/>
          <a:p>
            <a:r>
              <a:rPr kumimoji="1" lang="ja-JP" altLang="en-US" sz="5400" dirty="0"/>
              <a:t>許可の確認</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5CD895D-55F8-1799-ED2A-59F7DF35724C}"/>
              </a:ext>
            </a:extLst>
          </p:cNvPr>
          <p:cNvSpPr>
            <a:spLocks noGrp="1"/>
          </p:cNvSpPr>
          <p:nvPr>
            <p:ph idx="1"/>
          </p:nvPr>
        </p:nvSpPr>
        <p:spPr>
          <a:xfrm>
            <a:off x="630936" y="2807208"/>
            <a:ext cx="3429000" cy="3410712"/>
          </a:xfrm>
        </p:spPr>
        <p:txBody>
          <a:bodyPr anchor="t">
            <a:normAutofit/>
          </a:bodyPr>
          <a:lstStyle/>
          <a:p>
            <a:r>
              <a:rPr kumimoji="1" lang="ja-JP" altLang="en-US" sz="2200" dirty="0"/>
              <a:t>許可を終えると状態が付与済みに変化する。</a:t>
            </a:r>
            <a:endParaRPr kumimoji="1" lang="en-US" altLang="ja-JP" sz="2200" dirty="0"/>
          </a:p>
          <a:p>
            <a:r>
              <a:rPr lang="ja-JP" altLang="en-US" sz="2200" dirty="0"/>
              <a:t>改めて許可範囲をチェックしておく。</a:t>
            </a:r>
            <a:endParaRPr kumimoji="1" lang="ja-JP" altLang="en-US" sz="2200" dirty="0"/>
          </a:p>
        </p:txBody>
      </p:sp>
      <p:grpSp>
        <p:nvGrpSpPr>
          <p:cNvPr id="4" name="グループ化 3">
            <a:extLst>
              <a:ext uri="{FF2B5EF4-FFF2-40B4-BE49-F238E27FC236}">
                <a16:creationId xmlns:a16="http://schemas.microsoft.com/office/drawing/2014/main" id="{E4C4D09E-AB9A-F3C0-51D4-0B81B94BB506}"/>
              </a:ext>
            </a:extLst>
          </p:cNvPr>
          <p:cNvGrpSpPr/>
          <p:nvPr/>
        </p:nvGrpSpPr>
        <p:grpSpPr>
          <a:xfrm>
            <a:off x="4654296" y="1830717"/>
            <a:ext cx="6903720" cy="3196566"/>
            <a:chOff x="1567543" y="2199969"/>
            <a:chExt cx="9271518" cy="4292906"/>
          </a:xfrm>
        </p:grpSpPr>
        <p:pic>
          <p:nvPicPr>
            <p:cNvPr id="5" name="図 4">
              <a:extLst>
                <a:ext uri="{FF2B5EF4-FFF2-40B4-BE49-F238E27FC236}">
                  <a16:creationId xmlns:a16="http://schemas.microsoft.com/office/drawing/2014/main" id="{A375247E-474B-C9C3-EBBB-B3DFC7F306DF}"/>
                </a:ext>
              </a:extLst>
            </p:cNvPr>
            <p:cNvPicPr>
              <a:picLocks noChangeAspect="1"/>
            </p:cNvPicPr>
            <p:nvPr/>
          </p:nvPicPr>
          <p:blipFill>
            <a:blip r:embed="rId2"/>
            <a:stretch>
              <a:fillRect/>
            </a:stretch>
          </p:blipFill>
          <p:spPr>
            <a:xfrm>
              <a:off x="1567543" y="2199969"/>
              <a:ext cx="9271518" cy="4292906"/>
            </a:xfrm>
            <a:prstGeom prst="rect">
              <a:avLst/>
            </a:prstGeom>
          </p:spPr>
        </p:pic>
        <p:sp>
          <p:nvSpPr>
            <p:cNvPr id="7" name="正方形/長方形 6">
              <a:extLst>
                <a:ext uri="{FF2B5EF4-FFF2-40B4-BE49-F238E27FC236}">
                  <a16:creationId xmlns:a16="http://schemas.microsoft.com/office/drawing/2014/main" id="{3B03890A-B0F9-91B7-7B48-6496E2A479E0}"/>
                </a:ext>
              </a:extLst>
            </p:cNvPr>
            <p:cNvSpPr/>
            <p:nvPr/>
          </p:nvSpPr>
          <p:spPr>
            <a:xfrm>
              <a:off x="8035987" y="4963885"/>
              <a:ext cx="1453245" cy="8770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99564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タイトル 1">
            <a:extLst>
              <a:ext uri="{FF2B5EF4-FFF2-40B4-BE49-F238E27FC236}">
                <a16:creationId xmlns:a16="http://schemas.microsoft.com/office/drawing/2014/main" id="{C1CBB961-F4C9-FC4D-3683-999EE7290B8B}"/>
              </a:ext>
            </a:extLst>
          </p:cNvPr>
          <p:cNvSpPr>
            <a:spLocks noGrp="1"/>
          </p:cNvSpPr>
          <p:nvPr>
            <p:ph type="title"/>
          </p:nvPr>
        </p:nvSpPr>
        <p:spPr>
          <a:xfrm>
            <a:off x="958506" y="800392"/>
            <a:ext cx="10264697" cy="1212102"/>
          </a:xfrm>
        </p:spPr>
        <p:txBody>
          <a:bodyPr>
            <a:normAutofit/>
          </a:bodyPr>
          <a:lstStyle/>
          <a:p>
            <a:r>
              <a:rPr lang="ja-JP" altLang="en-US" sz="4000">
                <a:solidFill>
                  <a:srgbClr val="FFFFFF"/>
                </a:solidFill>
              </a:rPr>
              <a:t>はじめに</a:t>
            </a:r>
            <a:endParaRPr kumimoji="1" lang="ja-JP" altLang="en-US" sz="4000">
              <a:solidFill>
                <a:srgbClr val="FFFFFF"/>
              </a:solidFill>
            </a:endParaRPr>
          </a:p>
        </p:txBody>
      </p:sp>
      <p:sp>
        <p:nvSpPr>
          <p:cNvPr id="3" name="コンテンツ プレースホルダー 2">
            <a:extLst>
              <a:ext uri="{FF2B5EF4-FFF2-40B4-BE49-F238E27FC236}">
                <a16:creationId xmlns:a16="http://schemas.microsoft.com/office/drawing/2014/main" id="{F7CE04B8-DFAD-A42E-D0BE-DDDB8F5BBF7F}"/>
              </a:ext>
            </a:extLst>
          </p:cNvPr>
          <p:cNvSpPr>
            <a:spLocks noGrp="1"/>
          </p:cNvSpPr>
          <p:nvPr>
            <p:ph idx="1"/>
          </p:nvPr>
        </p:nvSpPr>
        <p:spPr>
          <a:xfrm>
            <a:off x="1367624" y="2490436"/>
            <a:ext cx="9708995" cy="3567173"/>
          </a:xfrm>
        </p:spPr>
        <p:txBody>
          <a:bodyPr anchor="ctr">
            <a:normAutofit/>
          </a:bodyPr>
          <a:lstStyle/>
          <a:p>
            <a:r>
              <a:rPr kumimoji="1" lang="ja-JP" altLang="en-US" sz="2400" dirty="0"/>
              <a:t>ある程度の規模がある組織では </a:t>
            </a:r>
            <a:r>
              <a:rPr kumimoji="1" lang="en-US" altLang="ja-JP" sz="2400" dirty="0"/>
              <a:t>Microsoft 365 </a:t>
            </a:r>
            <a:r>
              <a:rPr kumimoji="1" lang="ja-JP" altLang="en-US" sz="2400" dirty="0"/>
              <a:t>のライセンス付与などを </a:t>
            </a:r>
            <a:r>
              <a:rPr kumimoji="1" lang="en-US" altLang="ja-JP" sz="2400" dirty="0"/>
              <a:t>PowerShell</a:t>
            </a:r>
            <a:r>
              <a:rPr kumimoji="1" lang="ja-JP" altLang="en-US" sz="2400" dirty="0"/>
              <a:t> を用いて行うケースが多い。</a:t>
            </a:r>
            <a:endParaRPr kumimoji="1" lang="en-US" altLang="ja-JP" sz="2400" dirty="0"/>
          </a:p>
          <a:p>
            <a:r>
              <a:rPr lang="ja-JP" altLang="en-US" sz="2400" dirty="0"/>
              <a:t>昨今、セキュリティの懸念から </a:t>
            </a:r>
            <a:r>
              <a:rPr lang="en-US" altLang="ja-JP" sz="2400" dirty="0"/>
              <a:t>Connect-</a:t>
            </a:r>
            <a:r>
              <a:rPr lang="en-US" altLang="ja-JP" sz="2400" dirty="0" err="1"/>
              <a:t>MsolService</a:t>
            </a:r>
            <a:r>
              <a:rPr lang="ja-JP" altLang="en-US" sz="2400" dirty="0"/>
              <a:t> といった </a:t>
            </a:r>
            <a:r>
              <a:rPr lang="en-US" altLang="ja-JP" sz="2400" dirty="0"/>
              <a:t>ID/Password</a:t>
            </a:r>
            <a:r>
              <a:rPr lang="ja-JP" altLang="en-US" sz="2400" dirty="0"/>
              <a:t> ベースの接続を行う </a:t>
            </a:r>
            <a:r>
              <a:rPr lang="en-US" altLang="ja-JP" sz="2400" dirty="0"/>
              <a:t>PowerShell</a:t>
            </a:r>
            <a:r>
              <a:rPr lang="ja-JP" altLang="en-US" sz="2400" dirty="0"/>
              <a:t> コマンドレットは利用ができなくなり、新しい接続方法への移行が始まっている。</a:t>
            </a:r>
            <a:endParaRPr lang="en-US" altLang="ja-JP" sz="2400" dirty="0"/>
          </a:p>
          <a:p>
            <a:r>
              <a:rPr kumimoji="1" lang="ja-JP" altLang="en-US" sz="2400" dirty="0"/>
              <a:t>この資料では新しい接続方法（</a:t>
            </a:r>
            <a:r>
              <a:rPr lang="en-US" altLang="ja-JP" sz="2400" dirty="0"/>
              <a:t> Connect-</a:t>
            </a:r>
            <a:r>
              <a:rPr lang="en-US" altLang="ja-JP" sz="2400" dirty="0" err="1"/>
              <a:t>MgGraph</a:t>
            </a:r>
            <a:r>
              <a:rPr lang="en-US" altLang="ja-JP" sz="2400" dirty="0"/>
              <a:t> </a:t>
            </a:r>
            <a:r>
              <a:rPr kumimoji="1" lang="ja-JP" altLang="en-US" sz="2400" dirty="0"/>
              <a:t>）を用いて、ライセンス関連へのアクセスを行っていく。</a:t>
            </a:r>
          </a:p>
        </p:txBody>
      </p:sp>
    </p:spTree>
    <p:extLst>
      <p:ext uri="{BB962C8B-B14F-4D97-AF65-F5344CB8AC3E}">
        <p14:creationId xmlns:p14="http://schemas.microsoft.com/office/powerpoint/2010/main" val="2044135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アイデアに取り組んでいる人">
            <a:extLst>
              <a:ext uri="{FF2B5EF4-FFF2-40B4-BE49-F238E27FC236}">
                <a16:creationId xmlns:a16="http://schemas.microsoft.com/office/drawing/2014/main" id="{A95AF6CE-9EB4-147C-8ED4-E8406EB00DB0}"/>
              </a:ext>
            </a:extLst>
          </p:cNvPr>
          <p:cNvPicPr>
            <a:picLocks noChangeAspect="1"/>
          </p:cNvPicPr>
          <p:nvPr/>
        </p:nvPicPr>
        <p:blipFill rotWithShape="1">
          <a:blip r:embed="rId2"/>
          <a:srcRect r="17209" b="2"/>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タイトル 3">
            <a:extLst>
              <a:ext uri="{FF2B5EF4-FFF2-40B4-BE49-F238E27FC236}">
                <a16:creationId xmlns:a16="http://schemas.microsoft.com/office/drawing/2014/main" id="{CA41E361-7936-0FEC-80FD-B85989D1799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ja-JP" altLang="en-US" sz="4800"/>
              <a:t>接続条件</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677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5D54A259-540D-2A54-4914-23D12DF32412}"/>
              </a:ext>
            </a:extLst>
          </p:cNvPr>
          <p:cNvSpPr>
            <a:spLocks noGrp="1"/>
          </p:cNvSpPr>
          <p:nvPr>
            <p:ph type="title"/>
          </p:nvPr>
        </p:nvSpPr>
        <p:spPr>
          <a:xfrm>
            <a:off x="686834" y="1153572"/>
            <a:ext cx="3200400" cy="4461163"/>
          </a:xfrm>
        </p:spPr>
        <p:txBody>
          <a:bodyPr>
            <a:normAutofit/>
          </a:bodyPr>
          <a:lstStyle/>
          <a:p>
            <a:r>
              <a:rPr lang="ja-JP" altLang="en-US">
                <a:solidFill>
                  <a:srgbClr val="FFFFFF"/>
                </a:solidFill>
              </a:rPr>
              <a:t>シークレットと証明書</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コンテンツ プレースホルダー 4">
            <a:extLst>
              <a:ext uri="{FF2B5EF4-FFF2-40B4-BE49-F238E27FC236}">
                <a16:creationId xmlns:a16="http://schemas.microsoft.com/office/drawing/2014/main" id="{C11CE5BD-EE93-7D0E-66FE-F09706D46BC1}"/>
              </a:ext>
            </a:extLst>
          </p:cNvPr>
          <p:cNvSpPr>
            <a:spLocks noGrp="1"/>
          </p:cNvSpPr>
          <p:nvPr>
            <p:ph idx="1"/>
          </p:nvPr>
        </p:nvSpPr>
        <p:spPr>
          <a:xfrm>
            <a:off x="4447308" y="591344"/>
            <a:ext cx="6906491" cy="5585619"/>
          </a:xfrm>
        </p:spPr>
        <p:txBody>
          <a:bodyPr anchor="ctr">
            <a:normAutofit fontScale="92500" lnSpcReduction="20000"/>
          </a:bodyPr>
          <a:lstStyle/>
          <a:p>
            <a:r>
              <a:rPr lang="ja-JP" altLang="en-US" dirty="0"/>
              <a:t>冒頭の流れではクライアント証明書を用いて </a:t>
            </a:r>
            <a:r>
              <a:rPr lang="en-US" altLang="ja-JP" dirty="0"/>
              <a:t>Microsoft 365</a:t>
            </a:r>
            <a:r>
              <a:rPr lang="ja-JP" altLang="en-US" dirty="0"/>
              <a:t> アクセスを行う。としているが、実は </a:t>
            </a:r>
            <a:r>
              <a:rPr lang="en-US" altLang="ja-JP" dirty="0"/>
              <a:t>Azure AD</a:t>
            </a:r>
            <a:r>
              <a:rPr lang="ja-JP" altLang="en-US" dirty="0"/>
              <a:t> では クライアント証明書だけではなく、シークレットを活用した接続方法も定義されている。</a:t>
            </a:r>
            <a:endParaRPr lang="en-US" altLang="ja-JP" dirty="0"/>
          </a:p>
          <a:p>
            <a:r>
              <a:rPr lang="ja-JP" altLang="en-US" dirty="0"/>
              <a:t>しかしシークレットはスクリプト内に書き示すことができるため、利用が簡単だが文字数が少なくなるため強度が低い。</a:t>
            </a:r>
            <a:endParaRPr lang="en-US" altLang="ja-JP" dirty="0"/>
          </a:p>
          <a:p>
            <a:r>
              <a:rPr lang="ja-JP" altLang="en-US" dirty="0"/>
              <a:t>それだけでなくスクリプト内に埋め込めるがゆえに </a:t>
            </a:r>
            <a:r>
              <a:rPr lang="en-US" altLang="ja-JP" dirty="0"/>
              <a:t>GitHub</a:t>
            </a:r>
            <a:r>
              <a:rPr lang="ja-JP" altLang="en-US" dirty="0"/>
              <a:t> などの外部リポジトリに誤って共有してしまうことが考えらるため、極力証明書を活用することをお薦めする。</a:t>
            </a:r>
            <a:endParaRPr lang="en-US" altLang="ja-JP" dirty="0"/>
          </a:p>
          <a:p>
            <a:r>
              <a:rPr lang="ja-JP" altLang="en-US" dirty="0"/>
              <a:t>いずれの方法でも以下モジュールのインストールが必要となるので事前に設定が必要。</a:t>
            </a:r>
            <a:endParaRPr lang="en-US" altLang="ja-JP" dirty="0"/>
          </a:p>
          <a:p>
            <a:r>
              <a:rPr lang="en-US" altLang="ja-JP" dirty="0"/>
              <a:t>Install-Module </a:t>
            </a:r>
            <a:r>
              <a:rPr lang="en-US" altLang="ja-JP" dirty="0" err="1"/>
              <a:t>Microsoft.Graph</a:t>
            </a:r>
            <a:r>
              <a:rPr lang="en-US" altLang="ja-JP" dirty="0"/>
              <a:t> -Scope </a:t>
            </a:r>
            <a:r>
              <a:rPr lang="en-US" altLang="ja-JP" dirty="0" err="1"/>
              <a:t>CurrentUser</a:t>
            </a:r>
            <a:endParaRPr lang="ja-JP" altLang="en-US" dirty="0"/>
          </a:p>
        </p:txBody>
      </p:sp>
    </p:spTree>
    <p:extLst>
      <p:ext uri="{BB962C8B-B14F-4D97-AF65-F5344CB8AC3E}">
        <p14:creationId xmlns:p14="http://schemas.microsoft.com/office/powerpoint/2010/main" val="1099397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線で繋げられたリングの形の3D パターン">
            <a:extLst>
              <a:ext uri="{FF2B5EF4-FFF2-40B4-BE49-F238E27FC236}">
                <a16:creationId xmlns:a16="http://schemas.microsoft.com/office/drawing/2014/main" id="{FF409145-1301-B68A-2637-CBF0F2959E4B}"/>
              </a:ext>
            </a:extLst>
          </p:cNvPr>
          <p:cNvPicPr>
            <a:picLocks noChangeAspect="1"/>
          </p:cNvPicPr>
          <p:nvPr/>
        </p:nvPicPr>
        <p:blipFill rotWithShape="1">
          <a:blip r:embed="rId2"/>
          <a:srcRect r="9091" b="9091"/>
          <a:stretch/>
        </p:blipFill>
        <p:spPr>
          <a:xfrm>
            <a:off x="20" y="1"/>
            <a:ext cx="12191980" cy="6857999"/>
          </a:xfrm>
          <a:prstGeom prst="rect">
            <a:avLst/>
          </a:prstGeom>
        </p:spPr>
      </p:pic>
      <p:sp>
        <p:nvSpPr>
          <p:cNvPr id="12" name="Rectangle 11">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CA41E361-7936-0FEC-80FD-B85989D1799A}"/>
              </a:ext>
            </a:extLst>
          </p:cNvPr>
          <p:cNvSpPr>
            <a:spLocks noGrp="1"/>
          </p:cNvSpPr>
          <p:nvPr>
            <p:ph type="title"/>
          </p:nvPr>
        </p:nvSpPr>
        <p:spPr>
          <a:xfrm>
            <a:off x="674237" y="758284"/>
            <a:ext cx="3657600" cy="3196570"/>
          </a:xfrm>
        </p:spPr>
        <p:txBody>
          <a:bodyPr vert="horz" lIns="91440" tIns="45720" rIns="91440" bIns="45720" rtlCol="0" anchor="b">
            <a:normAutofit/>
          </a:bodyPr>
          <a:lstStyle/>
          <a:p>
            <a:pPr algn="ctr"/>
            <a:r>
              <a:rPr lang="ja-JP" altLang="en-US" sz="4800"/>
              <a:t>接続条件</a:t>
            </a:r>
          </a:p>
        </p:txBody>
      </p:sp>
      <p:sp>
        <p:nvSpPr>
          <p:cNvPr id="7" name="テキスト プレースホルダー 6">
            <a:extLst>
              <a:ext uri="{FF2B5EF4-FFF2-40B4-BE49-F238E27FC236}">
                <a16:creationId xmlns:a16="http://schemas.microsoft.com/office/drawing/2014/main" id="{B9E08D92-3C75-CB64-A17A-8412FBE56885}"/>
              </a:ext>
            </a:extLst>
          </p:cNvPr>
          <p:cNvSpPr>
            <a:spLocks noGrp="1"/>
          </p:cNvSpPr>
          <p:nvPr>
            <p:ph type="body" idx="1"/>
          </p:nvPr>
        </p:nvSpPr>
        <p:spPr>
          <a:xfrm>
            <a:off x="674237" y="4323376"/>
            <a:ext cx="3657600" cy="1241432"/>
          </a:xfrm>
        </p:spPr>
        <p:txBody>
          <a:bodyPr vert="horz" lIns="91440" tIns="45720" rIns="91440" bIns="45720" rtlCol="0">
            <a:normAutofit/>
          </a:bodyPr>
          <a:lstStyle/>
          <a:p>
            <a:pPr algn="ctr"/>
            <a:r>
              <a:rPr lang="ja-JP" altLang="en-US" sz="2000">
                <a:solidFill>
                  <a:schemeClr val="tx2"/>
                </a:solidFill>
              </a:rPr>
              <a:t>シークレット利用の場合</a:t>
            </a:r>
          </a:p>
        </p:txBody>
      </p:sp>
      <p:cxnSp>
        <p:nvCxnSpPr>
          <p:cNvPr id="14" name="Straight Connector 13">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w="22225">
            <a:solidFill>
              <a:srgbClr val="5A6F8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015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7442D44-F18F-6978-420B-6C30B64FB641}"/>
              </a:ext>
            </a:extLst>
          </p:cNvPr>
          <p:cNvSpPr>
            <a:spLocks noGrp="1"/>
          </p:cNvSpPr>
          <p:nvPr>
            <p:ph type="title"/>
          </p:nvPr>
        </p:nvSpPr>
        <p:spPr>
          <a:xfrm>
            <a:off x="630936" y="639520"/>
            <a:ext cx="3429000" cy="1719072"/>
          </a:xfrm>
        </p:spPr>
        <p:txBody>
          <a:bodyPr anchor="b">
            <a:normAutofit/>
          </a:bodyPr>
          <a:lstStyle/>
          <a:p>
            <a:r>
              <a:rPr kumimoji="1" lang="ja-JP" altLang="en-US" sz="5400" dirty="0"/>
              <a:t>接続条件の設定</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5CD895D-55F8-1799-ED2A-59F7DF35724C}"/>
              </a:ext>
            </a:extLst>
          </p:cNvPr>
          <p:cNvSpPr>
            <a:spLocks noGrp="1"/>
          </p:cNvSpPr>
          <p:nvPr>
            <p:ph idx="1"/>
          </p:nvPr>
        </p:nvSpPr>
        <p:spPr>
          <a:xfrm>
            <a:off x="630936" y="2807208"/>
            <a:ext cx="3429000" cy="3410712"/>
          </a:xfrm>
        </p:spPr>
        <p:txBody>
          <a:bodyPr anchor="t">
            <a:normAutofit/>
          </a:bodyPr>
          <a:lstStyle/>
          <a:p>
            <a:r>
              <a:rPr kumimoji="1" lang="ja-JP" altLang="en-US" sz="2200" dirty="0"/>
              <a:t>接続条件の一つ、シークレットを設定する方法を解説する。</a:t>
            </a:r>
            <a:endParaRPr kumimoji="1" lang="en-US" altLang="ja-JP" sz="2200" dirty="0"/>
          </a:p>
          <a:p>
            <a:r>
              <a:rPr kumimoji="1" lang="ja-JP" altLang="en-US" sz="2200" dirty="0"/>
              <a:t>証明書とシークレットを選択する。</a:t>
            </a:r>
          </a:p>
        </p:txBody>
      </p:sp>
      <p:grpSp>
        <p:nvGrpSpPr>
          <p:cNvPr id="4" name="グループ化 3">
            <a:extLst>
              <a:ext uri="{FF2B5EF4-FFF2-40B4-BE49-F238E27FC236}">
                <a16:creationId xmlns:a16="http://schemas.microsoft.com/office/drawing/2014/main" id="{7F2A50E2-9FCF-63CF-1679-8C00FB6A2800}"/>
              </a:ext>
            </a:extLst>
          </p:cNvPr>
          <p:cNvGrpSpPr/>
          <p:nvPr/>
        </p:nvGrpSpPr>
        <p:grpSpPr>
          <a:xfrm>
            <a:off x="4654296" y="1830717"/>
            <a:ext cx="6903720" cy="3196566"/>
            <a:chOff x="1567543" y="2199969"/>
            <a:chExt cx="9271518" cy="4292906"/>
          </a:xfrm>
        </p:grpSpPr>
        <p:pic>
          <p:nvPicPr>
            <p:cNvPr id="5" name="図 4">
              <a:extLst>
                <a:ext uri="{FF2B5EF4-FFF2-40B4-BE49-F238E27FC236}">
                  <a16:creationId xmlns:a16="http://schemas.microsoft.com/office/drawing/2014/main" id="{A375247E-474B-C9C3-EBBB-B3DFC7F306DF}"/>
                </a:ext>
              </a:extLst>
            </p:cNvPr>
            <p:cNvPicPr>
              <a:picLocks noChangeAspect="1"/>
            </p:cNvPicPr>
            <p:nvPr/>
          </p:nvPicPr>
          <p:blipFill>
            <a:blip r:embed="rId2"/>
            <a:stretch>
              <a:fillRect/>
            </a:stretch>
          </p:blipFill>
          <p:spPr>
            <a:xfrm>
              <a:off x="1567543" y="2199969"/>
              <a:ext cx="9271518" cy="4292906"/>
            </a:xfrm>
            <a:prstGeom prst="rect">
              <a:avLst/>
            </a:prstGeom>
          </p:spPr>
        </p:pic>
        <p:sp>
          <p:nvSpPr>
            <p:cNvPr id="9" name="正方形/長方形 8">
              <a:extLst>
                <a:ext uri="{FF2B5EF4-FFF2-40B4-BE49-F238E27FC236}">
                  <a16:creationId xmlns:a16="http://schemas.microsoft.com/office/drawing/2014/main" id="{737EFA60-D419-D0CC-6E12-CB694D4827D3}"/>
                </a:ext>
              </a:extLst>
            </p:cNvPr>
            <p:cNvSpPr/>
            <p:nvPr/>
          </p:nvSpPr>
          <p:spPr>
            <a:xfrm>
              <a:off x="1567543" y="4413380"/>
              <a:ext cx="989044" cy="2332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3568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BB89813-0CF4-2243-D381-F3F26943F704}"/>
              </a:ext>
            </a:extLst>
          </p:cNvPr>
          <p:cNvSpPr>
            <a:spLocks noGrp="1"/>
          </p:cNvSpPr>
          <p:nvPr>
            <p:ph type="title"/>
          </p:nvPr>
        </p:nvSpPr>
        <p:spPr>
          <a:xfrm>
            <a:off x="630936" y="639520"/>
            <a:ext cx="3429000" cy="1719072"/>
          </a:xfrm>
        </p:spPr>
        <p:txBody>
          <a:bodyPr anchor="b">
            <a:normAutofit fontScale="90000"/>
          </a:bodyPr>
          <a:lstStyle/>
          <a:p>
            <a:r>
              <a:rPr kumimoji="1" lang="ja-JP" altLang="en-US" sz="5400" dirty="0"/>
              <a:t>シークレットの作成</a:t>
            </a:r>
          </a:p>
        </p:txBody>
      </p:sp>
      <p:sp>
        <p:nvSpPr>
          <p:cNvPr id="3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6DC986A-9143-2028-3901-28E06FF4A2EC}"/>
              </a:ext>
            </a:extLst>
          </p:cNvPr>
          <p:cNvSpPr>
            <a:spLocks noGrp="1"/>
          </p:cNvSpPr>
          <p:nvPr>
            <p:ph idx="1"/>
          </p:nvPr>
        </p:nvSpPr>
        <p:spPr>
          <a:xfrm>
            <a:off x="630936" y="2807208"/>
            <a:ext cx="3429000" cy="3410712"/>
          </a:xfrm>
        </p:spPr>
        <p:txBody>
          <a:bodyPr anchor="t">
            <a:normAutofit lnSpcReduction="10000"/>
          </a:bodyPr>
          <a:lstStyle/>
          <a:p>
            <a:r>
              <a:rPr kumimoji="1" lang="ja-JP" altLang="en-US" sz="2200" dirty="0"/>
              <a:t>クライアント シークレットタブを選択する。</a:t>
            </a:r>
            <a:endParaRPr kumimoji="1" lang="en-US" altLang="ja-JP" sz="2200" dirty="0"/>
          </a:p>
          <a:p>
            <a:r>
              <a:rPr kumimoji="1" lang="ja-JP" altLang="en-US" sz="2200" dirty="0"/>
              <a:t>「新しいクライアント シークレット」を押す。</a:t>
            </a:r>
            <a:endParaRPr kumimoji="1" lang="en-US" altLang="ja-JP" sz="2200" dirty="0"/>
          </a:p>
          <a:p>
            <a:r>
              <a:rPr kumimoji="1" lang="ja-JP" altLang="en-US" sz="2200" dirty="0"/>
              <a:t>複数の個所でアプリを利用する場合は複数のシークレットを割り当てる。</a:t>
            </a:r>
            <a:endParaRPr kumimoji="1" lang="en-US" altLang="ja-JP" sz="2200" dirty="0"/>
          </a:p>
          <a:p>
            <a:r>
              <a:rPr lang="ja-JP" altLang="en-US" sz="2200" dirty="0"/>
              <a:t>シークレットの差し替えもこちらで実施する。</a:t>
            </a:r>
            <a:endParaRPr kumimoji="1" lang="ja-JP" altLang="en-US" sz="2200" dirty="0"/>
          </a:p>
        </p:txBody>
      </p:sp>
      <p:grpSp>
        <p:nvGrpSpPr>
          <p:cNvPr id="4" name="グループ化 3">
            <a:extLst>
              <a:ext uri="{FF2B5EF4-FFF2-40B4-BE49-F238E27FC236}">
                <a16:creationId xmlns:a16="http://schemas.microsoft.com/office/drawing/2014/main" id="{8174DF41-1A81-914D-F0F6-2C8FA7F7F2F5}"/>
              </a:ext>
            </a:extLst>
          </p:cNvPr>
          <p:cNvGrpSpPr/>
          <p:nvPr/>
        </p:nvGrpSpPr>
        <p:grpSpPr>
          <a:xfrm>
            <a:off x="4654296" y="1827121"/>
            <a:ext cx="6903720" cy="3203758"/>
            <a:chOff x="1698171" y="2112371"/>
            <a:chExt cx="9439469" cy="4380504"/>
          </a:xfrm>
        </p:grpSpPr>
        <p:pic>
          <p:nvPicPr>
            <p:cNvPr id="5" name="図 4">
              <a:extLst>
                <a:ext uri="{FF2B5EF4-FFF2-40B4-BE49-F238E27FC236}">
                  <a16:creationId xmlns:a16="http://schemas.microsoft.com/office/drawing/2014/main" id="{1F88854A-ED6E-8C3B-DB22-566B857A8642}"/>
                </a:ext>
              </a:extLst>
            </p:cNvPr>
            <p:cNvPicPr>
              <a:picLocks noChangeAspect="1"/>
            </p:cNvPicPr>
            <p:nvPr/>
          </p:nvPicPr>
          <p:blipFill>
            <a:blip r:embed="rId2"/>
            <a:stretch>
              <a:fillRect/>
            </a:stretch>
          </p:blipFill>
          <p:spPr>
            <a:xfrm>
              <a:off x="1698171" y="2112371"/>
              <a:ext cx="9439469" cy="4380504"/>
            </a:xfrm>
            <a:prstGeom prst="rect">
              <a:avLst/>
            </a:prstGeom>
          </p:spPr>
        </p:pic>
        <p:sp>
          <p:nvSpPr>
            <p:cNvPr id="8" name="正方形/長方形 7">
              <a:extLst>
                <a:ext uri="{FF2B5EF4-FFF2-40B4-BE49-F238E27FC236}">
                  <a16:creationId xmlns:a16="http://schemas.microsoft.com/office/drawing/2014/main" id="{4E3DAA3B-588A-2167-2068-80472EE10B99}"/>
                </a:ext>
              </a:extLst>
            </p:cNvPr>
            <p:cNvSpPr/>
            <p:nvPr/>
          </p:nvSpPr>
          <p:spPr>
            <a:xfrm>
              <a:off x="3433665" y="4665306"/>
              <a:ext cx="1520890" cy="2425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48067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8D7D629-D37A-B6CE-E62B-ED9EFFD5B6E2}"/>
              </a:ext>
            </a:extLst>
          </p:cNvPr>
          <p:cNvSpPr>
            <a:spLocks noGrp="1"/>
          </p:cNvSpPr>
          <p:nvPr>
            <p:ph type="title"/>
          </p:nvPr>
        </p:nvSpPr>
        <p:spPr>
          <a:xfrm>
            <a:off x="630936" y="639520"/>
            <a:ext cx="3429000" cy="1719072"/>
          </a:xfrm>
        </p:spPr>
        <p:txBody>
          <a:bodyPr anchor="b">
            <a:normAutofit/>
          </a:bodyPr>
          <a:lstStyle/>
          <a:p>
            <a:r>
              <a:rPr kumimoji="1" lang="ja-JP" altLang="en-US" sz="5000"/>
              <a:t>シークレットの追加</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1C7B890-BBE1-2F5A-0439-ED566148DC67}"/>
              </a:ext>
            </a:extLst>
          </p:cNvPr>
          <p:cNvSpPr>
            <a:spLocks noGrp="1"/>
          </p:cNvSpPr>
          <p:nvPr>
            <p:ph idx="1"/>
          </p:nvPr>
        </p:nvSpPr>
        <p:spPr>
          <a:xfrm>
            <a:off x="630936" y="2807208"/>
            <a:ext cx="3429000" cy="3410712"/>
          </a:xfrm>
        </p:spPr>
        <p:txBody>
          <a:bodyPr anchor="t">
            <a:normAutofit/>
          </a:bodyPr>
          <a:lstStyle/>
          <a:p>
            <a:r>
              <a:rPr kumimoji="1" lang="ja-JP" altLang="en-US" sz="2200" dirty="0"/>
              <a:t>シークレットはアプリごとに複数持つことができる。</a:t>
            </a:r>
            <a:endParaRPr kumimoji="1" lang="en-US" altLang="ja-JP" sz="2200" dirty="0"/>
          </a:p>
          <a:p>
            <a:r>
              <a:rPr kumimoji="1" lang="ja-JP" altLang="en-US" sz="2200" dirty="0"/>
              <a:t>説明の項目を使ってそれぞれのシークレットがどの用途で利用されるのかを記載する。</a:t>
            </a:r>
            <a:endParaRPr kumimoji="1" lang="en-US" altLang="ja-JP" sz="2200" dirty="0"/>
          </a:p>
          <a:p>
            <a:r>
              <a:rPr lang="ja-JP" altLang="en-US" sz="2200" dirty="0"/>
              <a:t>有効期間は初期値 </a:t>
            </a:r>
            <a:r>
              <a:rPr lang="en-US" altLang="ja-JP" sz="2200" dirty="0"/>
              <a:t>6</a:t>
            </a:r>
            <a:r>
              <a:rPr lang="ja-JP" altLang="en-US" sz="2200" dirty="0"/>
              <a:t> か月となっているため、必要に応じて変更する。</a:t>
            </a:r>
            <a:endParaRPr kumimoji="1" lang="en-US" altLang="ja-JP" sz="2200" dirty="0"/>
          </a:p>
        </p:txBody>
      </p:sp>
      <p:grpSp>
        <p:nvGrpSpPr>
          <p:cNvPr id="4" name="グループ化 3">
            <a:extLst>
              <a:ext uri="{FF2B5EF4-FFF2-40B4-BE49-F238E27FC236}">
                <a16:creationId xmlns:a16="http://schemas.microsoft.com/office/drawing/2014/main" id="{B99D92FA-CB73-0055-777D-F9DFE2FBBDCE}"/>
              </a:ext>
            </a:extLst>
          </p:cNvPr>
          <p:cNvGrpSpPr/>
          <p:nvPr/>
        </p:nvGrpSpPr>
        <p:grpSpPr>
          <a:xfrm>
            <a:off x="4654296" y="1827121"/>
            <a:ext cx="6903720" cy="3203758"/>
            <a:chOff x="1763706" y="2259693"/>
            <a:chExt cx="9122008" cy="4233182"/>
          </a:xfrm>
        </p:grpSpPr>
        <p:pic>
          <p:nvPicPr>
            <p:cNvPr id="5" name="図 4">
              <a:extLst>
                <a:ext uri="{FF2B5EF4-FFF2-40B4-BE49-F238E27FC236}">
                  <a16:creationId xmlns:a16="http://schemas.microsoft.com/office/drawing/2014/main" id="{71C69A44-D670-1684-E865-786A18564969}"/>
                </a:ext>
              </a:extLst>
            </p:cNvPr>
            <p:cNvPicPr>
              <a:picLocks noChangeAspect="1"/>
            </p:cNvPicPr>
            <p:nvPr/>
          </p:nvPicPr>
          <p:blipFill>
            <a:blip r:embed="rId2"/>
            <a:stretch>
              <a:fillRect/>
            </a:stretch>
          </p:blipFill>
          <p:spPr>
            <a:xfrm>
              <a:off x="1763706" y="2259693"/>
              <a:ext cx="9122008" cy="4233182"/>
            </a:xfrm>
            <a:prstGeom prst="rect">
              <a:avLst/>
            </a:prstGeom>
          </p:spPr>
        </p:pic>
        <p:sp>
          <p:nvSpPr>
            <p:cNvPr id="7" name="正方形/長方形 6">
              <a:extLst>
                <a:ext uri="{FF2B5EF4-FFF2-40B4-BE49-F238E27FC236}">
                  <a16:creationId xmlns:a16="http://schemas.microsoft.com/office/drawing/2014/main" id="{9A1DE973-E165-ECBB-E24F-1F7CD74023A3}"/>
                </a:ext>
              </a:extLst>
            </p:cNvPr>
            <p:cNvSpPr/>
            <p:nvPr/>
          </p:nvSpPr>
          <p:spPr>
            <a:xfrm>
              <a:off x="8907404" y="2845837"/>
              <a:ext cx="1978310" cy="2239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AC17A66-28D0-937D-8EB5-2309F456B297}"/>
                </a:ext>
              </a:extLst>
            </p:cNvPr>
            <p:cNvSpPr/>
            <p:nvPr/>
          </p:nvSpPr>
          <p:spPr>
            <a:xfrm>
              <a:off x="7405176" y="6199933"/>
              <a:ext cx="647142" cy="2195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228105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62376A2-7244-7F74-F180-0E369280054D}"/>
              </a:ext>
            </a:extLst>
          </p:cNvPr>
          <p:cNvSpPr>
            <a:spLocks noGrp="1"/>
          </p:cNvSpPr>
          <p:nvPr>
            <p:ph type="title"/>
          </p:nvPr>
        </p:nvSpPr>
        <p:spPr>
          <a:xfrm>
            <a:off x="630936" y="639520"/>
            <a:ext cx="3429000" cy="1719072"/>
          </a:xfrm>
        </p:spPr>
        <p:txBody>
          <a:bodyPr anchor="b">
            <a:normAutofit fontScale="90000"/>
          </a:bodyPr>
          <a:lstStyle/>
          <a:p>
            <a:r>
              <a:rPr kumimoji="1" lang="ja-JP" altLang="en-US" sz="5400" dirty="0"/>
              <a:t>シークレットの値</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4C29651-4978-F7C8-86A0-F6C309DA387B}"/>
              </a:ext>
            </a:extLst>
          </p:cNvPr>
          <p:cNvSpPr>
            <a:spLocks noGrp="1"/>
          </p:cNvSpPr>
          <p:nvPr>
            <p:ph idx="1"/>
          </p:nvPr>
        </p:nvSpPr>
        <p:spPr>
          <a:xfrm>
            <a:off x="630936" y="2807208"/>
            <a:ext cx="3429000" cy="3410712"/>
          </a:xfrm>
        </p:spPr>
        <p:txBody>
          <a:bodyPr anchor="t">
            <a:normAutofit/>
          </a:bodyPr>
          <a:lstStyle/>
          <a:p>
            <a:r>
              <a:rPr kumimoji="1" lang="ja-JP" altLang="en-US" sz="2200" dirty="0"/>
              <a:t>一度設定したシークレットは再度確認することはできない。</a:t>
            </a:r>
            <a:endParaRPr kumimoji="1" lang="en-US" altLang="ja-JP" sz="2200" dirty="0"/>
          </a:p>
          <a:p>
            <a:r>
              <a:rPr kumimoji="1" lang="ja-JP" altLang="en-US" sz="2200" dirty="0"/>
              <a:t>内容が分からなくなったときは新しいシークレットを作り、古いものを消す形になるため、どこで利用されているものか説明に書くことが重要となる。</a:t>
            </a:r>
            <a:endParaRPr kumimoji="1" lang="en-US" altLang="ja-JP" sz="2200" dirty="0"/>
          </a:p>
          <a:p>
            <a:endParaRPr kumimoji="1" lang="ja-JP" altLang="en-US" sz="2200" dirty="0"/>
          </a:p>
        </p:txBody>
      </p:sp>
      <p:grpSp>
        <p:nvGrpSpPr>
          <p:cNvPr id="4" name="グループ化 3">
            <a:extLst>
              <a:ext uri="{FF2B5EF4-FFF2-40B4-BE49-F238E27FC236}">
                <a16:creationId xmlns:a16="http://schemas.microsoft.com/office/drawing/2014/main" id="{0C008276-C53C-2AB4-113A-C219AC4A689C}"/>
              </a:ext>
            </a:extLst>
          </p:cNvPr>
          <p:cNvGrpSpPr/>
          <p:nvPr/>
        </p:nvGrpSpPr>
        <p:grpSpPr>
          <a:xfrm>
            <a:off x="4654296" y="1830716"/>
            <a:ext cx="6903720" cy="3196567"/>
            <a:chOff x="1446244" y="2260452"/>
            <a:chExt cx="9140890" cy="4232423"/>
          </a:xfrm>
        </p:grpSpPr>
        <p:pic>
          <p:nvPicPr>
            <p:cNvPr id="5" name="図 4">
              <a:extLst>
                <a:ext uri="{FF2B5EF4-FFF2-40B4-BE49-F238E27FC236}">
                  <a16:creationId xmlns:a16="http://schemas.microsoft.com/office/drawing/2014/main" id="{5507FC07-85E1-BF11-AF8E-50ADBAD8A080}"/>
                </a:ext>
              </a:extLst>
            </p:cNvPr>
            <p:cNvPicPr>
              <a:picLocks noChangeAspect="1"/>
            </p:cNvPicPr>
            <p:nvPr/>
          </p:nvPicPr>
          <p:blipFill>
            <a:blip r:embed="rId2"/>
            <a:stretch>
              <a:fillRect/>
            </a:stretch>
          </p:blipFill>
          <p:spPr>
            <a:xfrm>
              <a:off x="1446244" y="2260452"/>
              <a:ext cx="9140890" cy="4232423"/>
            </a:xfrm>
            <a:prstGeom prst="rect">
              <a:avLst/>
            </a:prstGeom>
          </p:spPr>
        </p:pic>
        <p:sp>
          <p:nvSpPr>
            <p:cNvPr id="9" name="正方形/長方形 8">
              <a:extLst>
                <a:ext uri="{FF2B5EF4-FFF2-40B4-BE49-F238E27FC236}">
                  <a16:creationId xmlns:a16="http://schemas.microsoft.com/office/drawing/2014/main" id="{C99E54CC-6F81-9721-15A2-67B8633CC9C9}"/>
                </a:ext>
              </a:extLst>
            </p:cNvPr>
            <p:cNvSpPr/>
            <p:nvPr/>
          </p:nvSpPr>
          <p:spPr>
            <a:xfrm>
              <a:off x="5561045" y="5420827"/>
              <a:ext cx="1726164" cy="42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58502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マーク シートの試験用紙と鉛筆">
            <a:extLst>
              <a:ext uri="{FF2B5EF4-FFF2-40B4-BE49-F238E27FC236}">
                <a16:creationId xmlns:a16="http://schemas.microsoft.com/office/drawing/2014/main" id="{654F2C59-294C-F016-3358-8984BFE8B855}"/>
              </a:ext>
            </a:extLst>
          </p:cNvPr>
          <p:cNvPicPr>
            <a:picLocks noChangeAspect="1"/>
          </p:cNvPicPr>
          <p:nvPr/>
        </p:nvPicPr>
        <p:blipFill rotWithShape="1">
          <a:blip r:embed="rId2"/>
          <a:srcRect l="9091" t="9702" b="11627"/>
          <a:stretch/>
        </p:blipFill>
        <p:spPr>
          <a:xfrm>
            <a:off x="20" y="1"/>
            <a:ext cx="12191980" cy="6857999"/>
          </a:xfrm>
          <a:prstGeom prst="rect">
            <a:avLst/>
          </a:prstGeom>
        </p:spPr>
      </p:pic>
      <p:sp>
        <p:nvSpPr>
          <p:cNvPr id="12" name="Rectangle 11">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AC285552-0045-BDE0-D9BE-65541E55EC44}"/>
              </a:ext>
            </a:extLst>
          </p:cNvPr>
          <p:cNvSpPr>
            <a:spLocks noGrp="1"/>
          </p:cNvSpPr>
          <p:nvPr>
            <p:ph type="title"/>
          </p:nvPr>
        </p:nvSpPr>
        <p:spPr>
          <a:xfrm>
            <a:off x="674237" y="758284"/>
            <a:ext cx="3657600" cy="3196570"/>
          </a:xfrm>
        </p:spPr>
        <p:txBody>
          <a:bodyPr vert="horz" lIns="91440" tIns="45720" rIns="91440" bIns="45720" rtlCol="0" anchor="b">
            <a:normAutofit/>
          </a:bodyPr>
          <a:lstStyle/>
          <a:p>
            <a:pPr algn="ctr"/>
            <a:r>
              <a:rPr lang="ja-JP" altLang="en-US" sz="4800"/>
              <a:t>確認</a:t>
            </a:r>
          </a:p>
        </p:txBody>
      </p:sp>
      <p:sp>
        <p:nvSpPr>
          <p:cNvPr id="7" name="テキスト プレースホルダー 6">
            <a:extLst>
              <a:ext uri="{FF2B5EF4-FFF2-40B4-BE49-F238E27FC236}">
                <a16:creationId xmlns:a16="http://schemas.microsoft.com/office/drawing/2014/main" id="{67C67E33-CE96-3B26-35AB-B04203B77232}"/>
              </a:ext>
            </a:extLst>
          </p:cNvPr>
          <p:cNvSpPr>
            <a:spLocks noGrp="1"/>
          </p:cNvSpPr>
          <p:nvPr>
            <p:ph type="body" idx="1"/>
          </p:nvPr>
        </p:nvSpPr>
        <p:spPr>
          <a:xfrm>
            <a:off x="674237" y="4323376"/>
            <a:ext cx="3657600" cy="1241432"/>
          </a:xfrm>
        </p:spPr>
        <p:txBody>
          <a:bodyPr vert="horz" lIns="91440" tIns="45720" rIns="91440" bIns="45720" rtlCol="0">
            <a:normAutofit/>
          </a:bodyPr>
          <a:lstStyle/>
          <a:p>
            <a:pPr algn="ctr"/>
            <a:r>
              <a:rPr lang="ja-JP" altLang="en-US" sz="2000">
                <a:solidFill>
                  <a:schemeClr val="tx2"/>
                </a:solidFill>
              </a:rPr>
              <a:t>シークレット利用</a:t>
            </a:r>
          </a:p>
        </p:txBody>
      </p:sp>
      <p:cxnSp>
        <p:nvCxnSpPr>
          <p:cNvPr id="14" name="Straight Connector 13">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w="22225">
            <a:solidFill>
              <a:srgbClr val="47475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00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C7A4E7AC-EEE7-A6C0-28B6-E2EECFF91BA2}"/>
              </a:ext>
            </a:extLst>
          </p:cNvPr>
          <p:cNvSpPr>
            <a:spLocks noGrp="1"/>
          </p:cNvSpPr>
          <p:nvPr>
            <p:ph type="title"/>
          </p:nvPr>
        </p:nvSpPr>
        <p:spPr>
          <a:xfrm>
            <a:off x="643467" y="321734"/>
            <a:ext cx="10905066" cy="1135737"/>
          </a:xfrm>
        </p:spPr>
        <p:txBody>
          <a:bodyPr>
            <a:normAutofit/>
          </a:bodyPr>
          <a:lstStyle/>
          <a:p>
            <a:r>
              <a:rPr kumimoji="1" lang="en-US" altLang="ja-JP" sz="3600" dirty="0"/>
              <a:t>Power Shell</a:t>
            </a:r>
            <a:r>
              <a:rPr kumimoji="1" lang="ja-JP" altLang="en-US" sz="3600" dirty="0"/>
              <a:t> から </a:t>
            </a:r>
            <a:r>
              <a:rPr kumimoji="1" lang="en-US" altLang="ja-JP" sz="3600" dirty="0"/>
              <a:t>Microsoft 365 </a:t>
            </a:r>
            <a:r>
              <a:rPr kumimoji="1" lang="ja-JP" altLang="en-US" sz="3600" dirty="0"/>
              <a:t>へ接続する</a:t>
            </a:r>
          </a:p>
        </p:txBody>
      </p:sp>
      <p:sp>
        <p:nvSpPr>
          <p:cNvPr id="3" name="コンテンツ プレースホルダー 2">
            <a:extLst>
              <a:ext uri="{FF2B5EF4-FFF2-40B4-BE49-F238E27FC236}">
                <a16:creationId xmlns:a16="http://schemas.microsoft.com/office/drawing/2014/main" id="{AD8E7597-6F64-80F2-87E1-88C3088A2848}"/>
              </a:ext>
            </a:extLst>
          </p:cNvPr>
          <p:cNvSpPr>
            <a:spLocks noGrp="1"/>
          </p:cNvSpPr>
          <p:nvPr>
            <p:ph idx="1"/>
          </p:nvPr>
        </p:nvSpPr>
        <p:spPr>
          <a:xfrm>
            <a:off x="643469" y="1782981"/>
            <a:ext cx="4008384" cy="4393982"/>
          </a:xfrm>
        </p:spPr>
        <p:txBody>
          <a:bodyPr>
            <a:normAutofit/>
          </a:bodyPr>
          <a:lstStyle/>
          <a:p>
            <a:r>
              <a:rPr kumimoji="1" lang="ja-JP" altLang="en-US" sz="2000" dirty="0"/>
              <a:t>シークレットを用いた接続は</a:t>
            </a:r>
            <a:r>
              <a:rPr lang="ja-JP" altLang="en-US" sz="2000" dirty="0"/>
              <a:t>先に控えたアプリケーション </a:t>
            </a:r>
            <a:r>
              <a:rPr lang="en-US" altLang="ja-JP" sz="2000" dirty="0"/>
              <a:t>ID </a:t>
            </a:r>
            <a:r>
              <a:rPr lang="ja-JP" altLang="en-US" sz="2000" dirty="0"/>
              <a:t>とディレクトリ </a:t>
            </a:r>
            <a:r>
              <a:rPr lang="en-US" altLang="ja-JP" sz="2000" dirty="0"/>
              <a:t>ID </a:t>
            </a:r>
            <a:r>
              <a:rPr lang="ja-JP" altLang="en-US" sz="2000" dirty="0"/>
              <a:t>を </a:t>
            </a:r>
            <a:r>
              <a:rPr lang="en-US" altLang="ja-JP" sz="2000" dirty="0" err="1"/>
              <a:t>ClientId</a:t>
            </a:r>
            <a:r>
              <a:rPr lang="ja-JP" altLang="en-US" sz="2000" dirty="0"/>
              <a:t> 、</a:t>
            </a:r>
            <a:r>
              <a:rPr lang="en-US" altLang="ja-JP" sz="2000" dirty="0" err="1"/>
              <a:t>TenantId</a:t>
            </a:r>
            <a:r>
              <a:rPr lang="ja-JP" altLang="en-US" sz="2000" dirty="0"/>
              <a:t> にそれぞれ設定する。</a:t>
            </a:r>
            <a:endParaRPr lang="en-US" altLang="ja-JP" sz="2000" dirty="0"/>
          </a:p>
          <a:p>
            <a:r>
              <a:rPr kumimoji="1" lang="ja-JP" altLang="en-US" sz="2000" dirty="0"/>
              <a:t>シークレットは </a:t>
            </a:r>
            <a:r>
              <a:rPr kumimoji="1" lang="en-US" altLang="ja-JP" sz="2000" dirty="0"/>
              <a:t>Secret</a:t>
            </a:r>
            <a:r>
              <a:rPr kumimoji="1" lang="ja-JP" altLang="en-US" sz="2000" dirty="0"/>
              <a:t> に設定する。</a:t>
            </a:r>
            <a:endParaRPr kumimoji="1" lang="en-US" altLang="ja-JP" sz="2000" dirty="0"/>
          </a:p>
          <a:p>
            <a:r>
              <a:rPr lang="ja-JP" altLang="en-US" sz="2000" dirty="0"/>
              <a:t>シークレットを </a:t>
            </a:r>
            <a:r>
              <a:rPr lang="en-US" altLang="ja-JP" sz="2000" dirty="0"/>
              <a:t>Microsoft 365 </a:t>
            </a:r>
            <a:r>
              <a:rPr lang="ja-JP" altLang="en-US" sz="2000" dirty="0"/>
              <a:t> 側に渡すときはセキュリティ文字列として渡す必要があるので、右記の構文を覚えておくとよい。</a:t>
            </a:r>
            <a:endParaRPr kumimoji="1" lang="en-US" altLang="ja-JP" sz="2000" dirty="0"/>
          </a:p>
        </p:txBody>
      </p:sp>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グループ化 3">
            <a:extLst>
              <a:ext uri="{FF2B5EF4-FFF2-40B4-BE49-F238E27FC236}">
                <a16:creationId xmlns:a16="http://schemas.microsoft.com/office/drawing/2014/main" id="{316BFFF8-F695-7956-6461-225284E870CC}"/>
              </a:ext>
            </a:extLst>
          </p:cNvPr>
          <p:cNvGrpSpPr/>
          <p:nvPr/>
        </p:nvGrpSpPr>
        <p:grpSpPr>
          <a:xfrm>
            <a:off x="5295320" y="2157923"/>
            <a:ext cx="6253212" cy="1762537"/>
            <a:chOff x="0" y="3374895"/>
            <a:chExt cx="12192000" cy="3436450"/>
          </a:xfrm>
        </p:grpSpPr>
        <p:pic>
          <p:nvPicPr>
            <p:cNvPr id="5" name="図 4">
              <a:extLst>
                <a:ext uri="{FF2B5EF4-FFF2-40B4-BE49-F238E27FC236}">
                  <a16:creationId xmlns:a16="http://schemas.microsoft.com/office/drawing/2014/main" id="{48224664-A80E-6B12-D42E-CA8CEB6F6A45}"/>
                </a:ext>
              </a:extLst>
            </p:cNvPr>
            <p:cNvPicPr>
              <a:picLocks noChangeAspect="1"/>
            </p:cNvPicPr>
            <p:nvPr/>
          </p:nvPicPr>
          <p:blipFill>
            <a:blip r:embed="rId2"/>
            <a:stretch>
              <a:fillRect/>
            </a:stretch>
          </p:blipFill>
          <p:spPr>
            <a:xfrm>
              <a:off x="0" y="3374895"/>
              <a:ext cx="12192000" cy="3436450"/>
            </a:xfrm>
            <a:prstGeom prst="rect">
              <a:avLst/>
            </a:prstGeom>
          </p:spPr>
        </p:pic>
        <p:sp>
          <p:nvSpPr>
            <p:cNvPr id="9" name="正方形/長方形 8">
              <a:extLst>
                <a:ext uri="{FF2B5EF4-FFF2-40B4-BE49-F238E27FC236}">
                  <a16:creationId xmlns:a16="http://schemas.microsoft.com/office/drawing/2014/main" id="{42B0CED2-3EDD-04DE-46D2-6440ECFC09B8}"/>
                </a:ext>
              </a:extLst>
            </p:cNvPr>
            <p:cNvSpPr/>
            <p:nvPr/>
          </p:nvSpPr>
          <p:spPr>
            <a:xfrm>
              <a:off x="4581330" y="5433686"/>
              <a:ext cx="1007708" cy="233265"/>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4A49547-8902-37BC-C41B-0EFAD3294328}"/>
                </a:ext>
              </a:extLst>
            </p:cNvPr>
            <p:cNvSpPr/>
            <p:nvPr/>
          </p:nvSpPr>
          <p:spPr>
            <a:xfrm>
              <a:off x="9433249" y="5433686"/>
              <a:ext cx="1007708" cy="233265"/>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B2FD58E-1B11-12F7-B07B-EBFA8DCEA6AB}"/>
                </a:ext>
              </a:extLst>
            </p:cNvPr>
            <p:cNvSpPr/>
            <p:nvPr/>
          </p:nvSpPr>
          <p:spPr>
            <a:xfrm>
              <a:off x="2416628" y="5655806"/>
              <a:ext cx="1408923" cy="23326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コンテンツ プレースホルダー 2">
            <a:extLst>
              <a:ext uri="{FF2B5EF4-FFF2-40B4-BE49-F238E27FC236}">
                <a16:creationId xmlns:a16="http://schemas.microsoft.com/office/drawing/2014/main" id="{2175F50A-2934-08C1-2BEF-05BCA7AE3A2D}"/>
              </a:ext>
            </a:extLst>
          </p:cNvPr>
          <p:cNvSpPr txBox="1">
            <a:spLocks/>
          </p:cNvSpPr>
          <p:nvPr/>
        </p:nvSpPr>
        <p:spPr>
          <a:xfrm>
            <a:off x="5295320" y="4601497"/>
            <a:ext cx="6327720" cy="157546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t>Install-Module</a:t>
            </a:r>
            <a:r>
              <a:rPr lang="ja-JP" altLang="en-US" sz="2000" dirty="0"/>
              <a:t> </a:t>
            </a:r>
            <a:r>
              <a:rPr lang="en-US" altLang="ja-JP" sz="2000" dirty="0"/>
              <a:t>MSAL.PS -Scope </a:t>
            </a:r>
            <a:r>
              <a:rPr lang="en-US" altLang="ja-JP" sz="2000" dirty="0" err="1"/>
              <a:t>CurrentUser</a:t>
            </a:r>
            <a:endParaRPr lang="en-US" altLang="ja-JP" sz="2000" dirty="0"/>
          </a:p>
          <a:p>
            <a:r>
              <a:rPr lang="en-US" altLang="ja-JP" sz="2000" dirty="0"/>
              <a:t>Import-Module MSAL.PS</a:t>
            </a:r>
          </a:p>
          <a:p>
            <a:r>
              <a:rPr lang="en-US" altLang="ja-JP" sz="2000" dirty="0"/>
              <a:t>$</a:t>
            </a:r>
            <a:r>
              <a:rPr lang="en-US" altLang="ja-JP" sz="2000" dirty="0" err="1"/>
              <a:t>secToken</a:t>
            </a:r>
            <a:r>
              <a:rPr lang="en-US" altLang="ja-JP" sz="2000" dirty="0"/>
              <a:t> =  Get-</a:t>
            </a:r>
            <a:r>
              <a:rPr lang="en-US" altLang="ja-JP" sz="2000" dirty="0" err="1"/>
              <a:t>MsalToken</a:t>
            </a:r>
            <a:r>
              <a:rPr lang="en-US" altLang="ja-JP" sz="2000" dirty="0"/>
              <a:t> -</a:t>
            </a:r>
            <a:r>
              <a:rPr lang="en-US" altLang="ja-JP" sz="2000" dirty="0" err="1"/>
              <a:t>TenantId</a:t>
            </a:r>
            <a:r>
              <a:rPr lang="en-US" altLang="ja-JP" sz="2000" dirty="0"/>
              <a:t> “T-ID" -</a:t>
            </a:r>
            <a:r>
              <a:rPr lang="en-US" altLang="ja-JP" sz="2000" dirty="0" err="1"/>
              <a:t>ClientId</a:t>
            </a:r>
            <a:r>
              <a:rPr lang="en-US" altLang="ja-JP" sz="2000" dirty="0"/>
              <a:t> “C-ID" -</a:t>
            </a:r>
            <a:r>
              <a:rPr lang="en-US" altLang="ja-JP" sz="2000" dirty="0" err="1"/>
              <a:t>ClientSecret</a:t>
            </a:r>
            <a:r>
              <a:rPr lang="en-US" altLang="ja-JP" sz="2000" dirty="0"/>
              <a:t> (“Secret"| </a:t>
            </a:r>
            <a:r>
              <a:rPr lang="en-US" altLang="ja-JP" sz="2000" dirty="0" err="1"/>
              <a:t>ConvertTo-SecureString</a:t>
            </a:r>
            <a:r>
              <a:rPr lang="en-US" altLang="ja-JP" sz="2000" dirty="0"/>
              <a:t> -</a:t>
            </a:r>
            <a:r>
              <a:rPr lang="en-US" altLang="ja-JP" sz="2000" dirty="0" err="1"/>
              <a:t>AsPlainText</a:t>
            </a:r>
            <a:r>
              <a:rPr lang="en-US" altLang="ja-JP" sz="2000" dirty="0"/>
              <a:t> -Force)</a:t>
            </a:r>
          </a:p>
          <a:p>
            <a:r>
              <a:rPr lang="en-US" altLang="ja-JP" sz="2000" dirty="0"/>
              <a:t>Connect-</a:t>
            </a:r>
            <a:r>
              <a:rPr lang="en-US" altLang="ja-JP" sz="2000" dirty="0" err="1"/>
              <a:t>MgGraph</a:t>
            </a:r>
            <a:r>
              <a:rPr lang="en-US" altLang="ja-JP" sz="2000" dirty="0"/>
              <a:t> –</a:t>
            </a:r>
            <a:r>
              <a:rPr lang="en-US" altLang="ja-JP" sz="2000" dirty="0" err="1"/>
              <a:t>AccessToken</a:t>
            </a:r>
            <a:r>
              <a:rPr lang="en-US" altLang="ja-JP" sz="2000" dirty="0"/>
              <a:t> $</a:t>
            </a:r>
            <a:r>
              <a:rPr lang="en-US" altLang="ja-JP" sz="2000" dirty="0" err="1"/>
              <a:t>secToken.AccessToken</a:t>
            </a:r>
            <a:endParaRPr lang="ja-JP" altLang="en-US" sz="2000" dirty="0"/>
          </a:p>
        </p:txBody>
      </p:sp>
    </p:spTree>
    <p:extLst>
      <p:ext uri="{BB962C8B-B14F-4D97-AF65-F5344CB8AC3E}">
        <p14:creationId xmlns:p14="http://schemas.microsoft.com/office/powerpoint/2010/main" val="1792861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BB434E3A-A3E1-F949-A6CD-295CE2BAB715}"/>
              </a:ext>
            </a:extLst>
          </p:cNvPr>
          <p:cNvSpPr>
            <a:spLocks noGrp="1"/>
          </p:cNvSpPr>
          <p:nvPr>
            <p:ph type="title"/>
          </p:nvPr>
        </p:nvSpPr>
        <p:spPr>
          <a:xfrm>
            <a:off x="643467" y="321734"/>
            <a:ext cx="10905066" cy="1135737"/>
          </a:xfrm>
        </p:spPr>
        <p:txBody>
          <a:bodyPr>
            <a:normAutofit/>
          </a:bodyPr>
          <a:lstStyle/>
          <a:p>
            <a:r>
              <a:rPr kumimoji="1" lang="ja-JP" altLang="en-US" sz="3600" dirty="0"/>
              <a:t>組織のライセンスを確認する</a:t>
            </a:r>
          </a:p>
        </p:txBody>
      </p:sp>
      <p:sp>
        <p:nvSpPr>
          <p:cNvPr id="3" name="コンテンツ プレースホルダー 2">
            <a:extLst>
              <a:ext uri="{FF2B5EF4-FFF2-40B4-BE49-F238E27FC236}">
                <a16:creationId xmlns:a16="http://schemas.microsoft.com/office/drawing/2014/main" id="{04AFDC95-8DC3-C1A2-1DC9-3842ACDF604C}"/>
              </a:ext>
            </a:extLst>
          </p:cNvPr>
          <p:cNvSpPr>
            <a:spLocks noGrp="1"/>
          </p:cNvSpPr>
          <p:nvPr>
            <p:ph idx="1"/>
          </p:nvPr>
        </p:nvSpPr>
        <p:spPr>
          <a:xfrm>
            <a:off x="643469" y="1782981"/>
            <a:ext cx="4008384" cy="4393982"/>
          </a:xfrm>
        </p:spPr>
        <p:txBody>
          <a:bodyPr>
            <a:normAutofit/>
          </a:bodyPr>
          <a:lstStyle/>
          <a:p>
            <a:r>
              <a:rPr kumimoji="1" lang="ja-JP" altLang="en-US" sz="2000" dirty="0"/>
              <a:t>これでラインセンスの確認やユーザーへの付与を行うことができる。</a:t>
            </a:r>
            <a:endParaRPr kumimoji="1" lang="en-US" altLang="ja-JP" sz="2000" dirty="0"/>
          </a:p>
          <a:p>
            <a:r>
              <a:rPr lang="ja-JP" altLang="en-US" sz="2000" dirty="0"/>
              <a:t>ほか、ユーザーへの権限付与などは以下のドキュメントを参照し利用するとよい。</a:t>
            </a:r>
            <a:endParaRPr lang="en-US" altLang="ja-JP" sz="2000" dirty="0"/>
          </a:p>
          <a:p>
            <a:r>
              <a:rPr lang="en-US" altLang="ja-JP" sz="1400" dirty="0">
                <a:hlinkClick r:id="rId2"/>
              </a:rPr>
              <a:t>Migrate your apps to access the license managements APIs from Microsoft Graph - Microsoft Tech Community</a:t>
            </a:r>
            <a:endParaRPr kumimoji="1" lang="ja-JP" alt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図 4" descr="テキスト&#10;&#10;自動的に生成された説明">
            <a:extLst>
              <a:ext uri="{FF2B5EF4-FFF2-40B4-BE49-F238E27FC236}">
                <a16:creationId xmlns:a16="http://schemas.microsoft.com/office/drawing/2014/main" id="{38817B2D-6D60-1654-F076-0D4C8A87F386}"/>
              </a:ext>
            </a:extLst>
          </p:cNvPr>
          <p:cNvPicPr>
            <a:picLocks noChangeAspect="1"/>
          </p:cNvPicPr>
          <p:nvPr/>
        </p:nvPicPr>
        <p:blipFill>
          <a:blip r:embed="rId3"/>
          <a:stretch>
            <a:fillRect/>
          </a:stretch>
        </p:blipFill>
        <p:spPr>
          <a:xfrm>
            <a:off x="5295319" y="2174693"/>
            <a:ext cx="6253212" cy="161020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コンテンツ プレースホルダー 2">
            <a:extLst>
              <a:ext uri="{FF2B5EF4-FFF2-40B4-BE49-F238E27FC236}">
                <a16:creationId xmlns:a16="http://schemas.microsoft.com/office/drawing/2014/main" id="{5D77B762-6B56-2655-048E-6068ACE60CD7}"/>
              </a:ext>
            </a:extLst>
          </p:cNvPr>
          <p:cNvSpPr txBox="1">
            <a:spLocks/>
          </p:cNvSpPr>
          <p:nvPr/>
        </p:nvSpPr>
        <p:spPr>
          <a:xfrm>
            <a:off x="5295318" y="4289347"/>
            <a:ext cx="6253211" cy="1570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t>Get-</a:t>
            </a:r>
            <a:r>
              <a:rPr lang="en-US" altLang="ja-JP" sz="2000" dirty="0" err="1"/>
              <a:t>MgSubscribedSku</a:t>
            </a:r>
            <a:r>
              <a:rPr lang="en-US" altLang="ja-JP" sz="2000" dirty="0"/>
              <a:t> | format-list</a:t>
            </a:r>
            <a:endParaRPr lang="ja-JP" altLang="en-US" sz="2000" dirty="0"/>
          </a:p>
        </p:txBody>
      </p:sp>
    </p:spTree>
    <p:extLst>
      <p:ext uri="{BB962C8B-B14F-4D97-AF65-F5344CB8AC3E}">
        <p14:creationId xmlns:p14="http://schemas.microsoft.com/office/powerpoint/2010/main" val="3986060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963C1F2-F951-6C00-010C-14A96CA9B681}"/>
              </a:ext>
            </a:extLst>
          </p:cNvPr>
          <p:cNvSpPr>
            <a:spLocks noGrp="1"/>
          </p:cNvSpPr>
          <p:nvPr>
            <p:ph type="title"/>
          </p:nvPr>
        </p:nvSpPr>
        <p:spPr>
          <a:xfrm>
            <a:off x="630936" y="640080"/>
            <a:ext cx="4818888" cy="1481328"/>
          </a:xfrm>
        </p:spPr>
        <p:txBody>
          <a:bodyPr anchor="b">
            <a:normAutofit/>
          </a:bodyPr>
          <a:lstStyle/>
          <a:p>
            <a:r>
              <a:rPr kumimoji="1" lang="ja-JP" altLang="en-US" sz="5400"/>
              <a:t>流れ</a:t>
            </a:r>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C3C7169-A524-496E-76F3-8A8CE9C363C8}"/>
              </a:ext>
            </a:extLst>
          </p:cNvPr>
          <p:cNvSpPr>
            <a:spLocks noGrp="1"/>
          </p:cNvSpPr>
          <p:nvPr>
            <p:ph idx="1"/>
          </p:nvPr>
        </p:nvSpPr>
        <p:spPr>
          <a:xfrm>
            <a:off x="630936" y="2660904"/>
            <a:ext cx="4818888" cy="3547872"/>
          </a:xfrm>
        </p:spPr>
        <p:txBody>
          <a:bodyPr anchor="t">
            <a:normAutofit lnSpcReduction="10000"/>
          </a:bodyPr>
          <a:lstStyle/>
          <a:p>
            <a:r>
              <a:rPr lang="ja-JP" altLang="en-US" sz="2000" dirty="0"/>
              <a:t>アクセス許可</a:t>
            </a:r>
            <a:br>
              <a:rPr lang="en-US" altLang="ja-JP" sz="2000" dirty="0"/>
            </a:br>
            <a:r>
              <a:rPr lang="en-US" altLang="ja-JP" sz="2000" dirty="0"/>
              <a:t>PowerShell</a:t>
            </a:r>
            <a:r>
              <a:rPr lang="ja-JP" altLang="en-US" sz="2000" dirty="0"/>
              <a:t> から </a:t>
            </a:r>
            <a:r>
              <a:rPr lang="en-US" altLang="ja-JP" sz="2000" dirty="0"/>
              <a:t>Connect-</a:t>
            </a:r>
            <a:r>
              <a:rPr lang="en-US" altLang="ja-JP" sz="2000" dirty="0" err="1"/>
              <a:t>MgGraph</a:t>
            </a:r>
            <a:r>
              <a:rPr lang="en-US" altLang="ja-JP" sz="2000" dirty="0"/>
              <a:t> </a:t>
            </a:r>
            <a:r>
              <a:rPr lang="ja-JP" altLang="en-US" sz="2000" dirty="0"/>
              <a:t>を用いて </a:t>
            </a:r>
            <a:r>
              <a:rPr lang="en-US" altLang="ja-JP" sz="2000" dirty="0"/>
              <a:t>Microsoft 365</a:t>
            </a:r>
            <a:r>
              <a:rPr lang="ja-JP" altLang="en-US" sz="2000" dirty="0"/>
              <a:t> にアクセスするためには、紐づく </a:t>
            </a:r>
            <a:r>
              <a:rPr lang="en-US" altLang="ja-JP" sz="2000" dirty="0"/>
              <a:t>Azure AD</a:t>
            </a:r>
            <a:r>
              <a:rPr lang="ja-JP" altLang="en-US" sz="2000" dirty="0"/>
              <a:t> にアプリを登録する必要がある。</a:t>
            </a:r>
            <a:endParaRPr lang="en-US" altLang="ja-JP" sz="2000" dirty="0"/>
          </a:p>
          <a:p>
            <a:r>
              <a:rPr kumimoji="1" lang="ja-JP" altLang="en-US" sz="2000" dirty="0"/>
              <a:t>接続条件</a:t>
            </a:r>
            <a:br>
              <a:rPr kumimoji="1" lang="en-US" altLang="ja-JP" sz="2000" dirty="0"/>
            </a:br>
            <a:r>
              <a:rPr kumimoji="1" lang="ja-JP" altLang="en-US" sz="2000" dirty="0"/>
              <a:t>アプリが登録できたらアプリから </a:t>
            </a:r>
            <a:r>
              <a:rPr kumimoji="1" lang="en-US" altLang="ja-JP" sz="2000" dirty="0"/>
              <a:t>Microsoft 365 </a:t>
            </a:r>
            <a:r>
              <a:rPr kumimoji="1" lang="ja-JP" altLang="en-US" sz="2000" dirty="0"/>
              <a:t>へのアクセスを、クライアント証明書を用いて行っていく。</a:t>
            </a:r>
            <a:endParaRPr kumimoji="1" lang="en-US" altLang="ja-JP" sz="2000" dirty="0"/>
          </a:p>
          <a:p>
            <a:r>
              <a:rPr kumimoji="1" lang="ja-JP" altLang="en-US" sz="2000" dirty="0"/>
              <a:t>確認</a:t>
            </a:r>
            <a:br>
              <a:rPr kumimoji="1" lang="en-US" altLang="ja-JP" sz="2000" dirty="0"/>
            </a:br>
            <a:r>
              <a:rPr kumimoji="1" lang="ja-JP" altLang="en-US" sz="2000" dirty="0"/>
              <a:t>接続後は </a:t>
            </a:r>
            <a:r>
              <a:rPr kumimoji="1" lang="en-US" altLang="ja-JP" sz="2000" dirty="0"/>
              <a:t>Microsoft Graph </a:t>
            </a:r>
            <a:r>
              <a:rPr kumimoji="1" lang="ja-JP" altLang="en-US" sz="2000" dirty="0"/>
              <a:t>用に用意されたライセンス関連のコマンドレットを用いて処理を行っていく。</a:t>
            </a:r>
          </a:p>
        </p:txBody>
      </p:sp>
      <p:pic>
        <p:nvPicPr>
          <p:cNvPr id="21" name="Graphic 6" descr="ノート PC (安全)">
            <a:extLst>
              <a:ext uri="{FF2B5EF4-FFF2-40B4-BE49-F238E27FC236}">
                <a16:creationId xmlns:a16="http://schemas.microsoft.com/office/drawing/2014/main" id="{D9D8C008-692C-AA5A-A9B1-38311CAAF1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281322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線で繋げられたリングの形の3D パターン">
            <a:extLst>
              <a:ext uri="{FF2B5EF4-FFF2-40B4-BE49-F238E27FC236}">
                <a16:creationId xmlns:a16="http://schemas.microsoft.com/office/drawing/2014/main" id="{FF409145-1301-B68A-2637-CBF0F2959E4B}"/>
              </a:ext>
            </a:extLst>
          </p:cNvPr>
          <p:cNvPicPr>
            <a:picLocks noChangeAspect="1"/>
          </p:cNvPicPr>
          <p:nvPr/>
        </p:nvPicPr>
        <p:blipFill rotWithShape="1">
          <a:blip r:embed="rId2"/>
          <a:srcRect/>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CA41E361-7936-0FEC-80FD-B85989D1799A}"/>
              </a:ext>
            </a:extLst>
          </p:cNvPr>
          <p:cNvSpPr>
            <a:spLocks noGrp="1"/>
          </p:cNvSpPr>
          <p:nvPr>
            <p:ph type="title"/>
          </p:nvPr>
        </p:nvSpPr>
        <p:spPr>
          <a:xfrm>
            <a:off x="2366010" y="2242539"/>
            <a:ext cx="7459980" cy="1425924"/>
          </a:xfrm>
        </p:spPr>
        <p:txBody>
          <a:bodyPr vert="horz" lIns="91440" tIns="45720" rIns="91440" bIns="45720" rtlCol="0" anchor="b">
            <a:normAutofit/>
          </a:bodyPr>
          <a:lstStyle/>
          <a:p>
            <a:pPr algn="ctr"/>
            <a:r>
              <a:rPr lang="ja-JP" altLang="en-US" sz="5400"/>
              <a:t>接続条件</a:t>
            </a:r>
          </a:p>
        </p:txBody>
      </p:sp>
      <p:sp>
        <p:nvSpPr>
          <p:cNvPr id="7" name="テキスト プレースホルダー 6">
            <a:extLst>
              <a:ext uri="{FF2B5EF4-FFF2-40B4-BE49-F238E27FC236}">
                <a16:creationId xmlns:a16="http://schemas.microsoft.com/office/drawing/2014/main" id="{B9E08D92-3C75-CB64-A17A-8412FBE56885}"/>
              </a:ext>
            </a:extLst>
          </p:cNvPr>
          <p:cNvSpPr>
            <a:spLocks noGrp="1"/>
          </p:cNvSpPr>
          <p:nvPr>
            <p:ph type="body" idx="1"/>
          </p:nvPr>
        </p:nvSpPr>
        <p:spPr>
          <a:xfrm>
            <a:off x="2366010" y="3884037"/>
            <a:ext cx="7459980" cy="468888"/>
          </a:xfrm>
        </p:spPr>
        <p:txBody>
          <a:bodyPr vert="horz" lIns="91440" tIns="45720" rIns="91440" bIns="45720" rtlCol="0">
            <a:normAutofit/>
          </a:bodyPr>
          <a:lstStyle/>
          <a:p>
            <a:pPr algn="ctr"/>
            <a:r>
              <a:rPr lang="ja-JP" altLang="en-US">
                <a:solidFill>
                  <a:schemeClr val="tx1"/>
                </a:solidFill>
              </a:rPr>
              <a:t>証明書利用の場合</a:t>
            </a:r>
          </a:p>
        </p:txBody>
      </p:sp>
      <p:cxnSp>
        <p:nvCxnSpPr>
          <p:cNvPr id="21" name="Straight Connector 20">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5A6F8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53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802F3BA-843A-893C-9A9B-089AEB5425E8}"/>
              </a:ext>
            </a:extLst>
          </p:cNvPr>
          <p:cNvSpPr>
            <a:spLocks noGrp="1"/>
          </p:cNvSpPr>
          <p:nvPr>
            <p:ph type="title"/>
          </p:nvPr>
        </p:nvSpPr>
        <p:spPr>
          <a:xfrm>
            <a:off x="643467" y="321734"/>
            <a:ext cx="10905066" cy="1135737"/>
          </a:xfrm>
        </p:spPr>
        <p:txBody>
          <a:bodyPr>
            <a:normAutofit/>
          </a:bodyPr>
          <a:lstStyle/>
          <a:p>
            <a:r>
              <a:rPr kumimoji="1" lang="ja-JP" altLang="en-US" sz="3600"/>
              <a:t>証明書</a:t>
            </a:r>
          </a:p>
        </p:txBody>
      </p:sp>
      <p:sp>
        <p:nvSpPr>
          <p:cNvPr id="3" name="コンテンツ プレースホルダー 2">
            <a:extLst>
              <a:ext uri="{FF2B5EF4-FFF2-40B4-BE49-F238E27FC236}">
                <a16:creationId xmlns:a16="http://schemas.microsoft.com/office/drawing/2014/main" id="{1133E75F-FFD2-70F3-7030-3DC13BF2D5A8}"/>
              </a:ext>
            </a:extLst>
          </p:cNvPr>
          <p:cNvSpPr>
            <a:spLocks noGrp="1"/>
          </p:cNvSpPr>
          <p:nvPr>
            <p:ph idx="1"/>
          </p:nvPr>
        </p:nvSpPr>
        <p:spPr>
          <a:xfrm>
            <a:off x="643469" y="1782981"/>
            <a:ext cx="4008384" cy="4393982"/>
          </a:xfrm>
        </p:spPr>
        <p:txBody>
          <a:bodyPr>
            <a:normAutofit/>
          </a:bodyPr>
          <a:lstStyle/>
          <a:p>
            <a:r>
              <a:rPr kumimoji="1" lang="ja-JP" altLang="en-US" sz="2000" dirty="0"/>
              <a:t>証明書を用いて接続する場合はまず鍵付きのクライアント証明書を作成することろから始まる。</a:t>
            </a:r>
            <a:endParaRPr kumimoji="1" lang="en-US" altLang="ja-JP" sz="2000" dirty="0"/>
          </a:p>
          <a:p>
            <a:r>
              <a:rPr lang="ja-JP" altLang="en-US" sz="2000" dirty="0"/>
              <a:t>右記のコマンドレットを参考として証明書を作成する。</a:t>
            </a:r>
            <a:endParaRPr lang="en-US" altLang="ja-JP" sz="2000" dirty="0"/>
          </a:p>
          <a:p>
            <a:r>
              <a:rPr lang="ja-JP" altLang="en-US" sz="2000" dirty="0"/>
              <a:t>シークレットと同様に、利用可能期間が必須となる。</a:t>
            </a:r>
            <a:endParaRPr lang="en-US" altLang="ja-JP" sz="2000" dirty="0"/>
          </a:p>
          <a:p>
            <a:r>
              <a:rPr kumimoji="1" lang="en-US" altLang="ja-JP" sz="2000" dirty="0" err="1"/>
              <a:t>AddMonths</a:t>
            </a:r>
            <a:r>
              <a:rPr lang="en-US" altLang="ja-JP" sz="2000" dirty="0"/>
              <a:t>(6)</a:t>
            </a:r>
            <a:r>
              <a:rPr lang="ja-JP" altLang="en-US" sz="2000" dirty="0"/>
              <a:t> の数値を変更することで証明書の利用可能期間を変更できる。 </a:t>
            </a:r>
            <a:r>
              <a:rPr lang="en-US" altLang="ja-JP" sz="2000" dirty="0"/>
              <a:t>6</a:t>
            </a:r>
            <a:r>
              <a:rPr lang="ja-JP" altLang="en-US" sz="2000" dirty="0"/>
              <a:t> の場合は </a:t>
            </a:r>
            <a:r>
              <a:rPr lang="en-US" altLang="ja-JP" sz="2000" dirty="0"/>
              <a:t>6</a:t>
            </a:r>
            <a:r>
              <a:rPr lang="ja-JP" altLang="en-US" sz="2000" dirty="0"/>
              <a:t> か月となる。</a:t>
            </a:r>
            <a:endParaRPr lang="en-US" altLang="ja-JP" sz="2000" dirty="0"/>
          </a:p>
          <a:p>
            <a:r>
              <a:rPr kumimoji="1" lang="en-US" altLang="ja-JP" sz="2000" dirty="0"/>
              <a:t>Thumbprint</a:t>
            </a:r>
            <a:r>
              <a:rPr kumimoji="1" lang="ja-JP" altLang="en-US" sz="2000" dirty="0"/>
              <a:t> の値は後程利用するため、控えておく。</a:t>
            </a:r>
          </a:p>
        </p:txBody>
      </p:sp>
      <p:grpSp>
        <p:nvGrpSpPr>
          <p:cNvPr id="26"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グループ化 3">
            <a:extLst>
              <a:ext uri="{FF2B5EF4-FFF2-40B4-BE49-F238E27FC236}">
                <a16:creationId xmlns:a16="http://schemas.microsoft.com/office/drawing/2014/main" id="{BEC7B033-D913-DA24-14B1-DA7E74792C97}"/>
              </a:ext>
            </a:extLst>
          </p:cNvPr>
          <p:cNvGrpSpPr/>
          <p:nvPr/>
        </p:nvGrpSpPr>
        <p:grpSpPr>
          <a:xfrm>
            <a:off x="5295320" y="1388916"/>
            <a:ext cx="6253212" cy="2395045"/>
            <a:chOff x="1931436" y="3681658"/>
            <a:chExt cx="8042989" cy="3080548"/>
          </a:xfrm>
        </p:grpSpPr>
        <p:pic>
          <p:nvPicPr>
            <p:cNvPr id="5" name="図 4">
              <a:extLst>
                <a:ext uri="{FF2B5EF4-FFF2-40B4-BE49-F238E27FC236}">
                  <a16:creationId xmlns:a16="http://schemas.microsoft.com/office/drawing/2014/main" id="{24AF56C6-D876-2890-A743-E208CFC4904B}"/>
                </a:ext>
              </a:extLst>
            </p:cNvPr>
            <p:cNvPicPr>
              <a:picLocks noChangeAspect="1"/>
            </p:cNvPicPr>
            <p:nvPr/>
          </p:nvPicPr>
          <p:blipFill>
            <a:blip r:embed="rId2"/>
            <a:stretch>
              <a:fillRect/>
            </a:stretch>
          </p:blipFill>
          <p:spPr>
            <a:xfrm>
              <a:off x="1931437" y="3681658"/>
              <a:ext cx="8042988" cy="3080548"/>
            </a:xfrm>
            <a:prstGeom prst="rect">
              <a:avLst/>
            </a:prstGeom>
          </p:spPr>
        </p:pic>
        <p:sp>
          <p:nvSpPr>
            <p:cNvPr id="7" name="正方形/長方形 6">
              <a:extLst>
                <a:ext uri="{FF2B5EF4-FFF2-40B4-BE49-F238E27FC236}">
                  <a16:creationId xmlns:a16="http://schemas.microsoft.com/office/drawing/2014/main" id="{00C4EF15-E252-B758-12A4-CD503499523E}"/>
                </a:ext>
              </a:extLst>
            </p:cNvPr>
            <p:cNvSpPr/>
            <p:nvPr/>
          </p:nvSpPr>
          <p:spPr>
            <a:xfrm>
              <a:off x="1931436" y="6195267"/>
              <a:ext cx="3004457" cy="476121"/>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コンテンツ プレースホルダー 2">
            <a:extLst>
              <a:ext uri="{FF2B5EF4-FFF2-40B4-BE49-F238E27FC236}">
                <a16:creationId xmlns:a16="http://schemas.microsoft.com/office/drawing/2014/main" id="{568275B7-1F14-46B2-23BD-22AE05BFB14B}"/>
              </a:ext>
            </a:extLst>
          </p:cNvPr>
          <p:cNvSpPr txBox="1">
            <a:spLocks/>
          </p:cNvSpPr>
          <p:nvPr/>
        </p:nvSpPr>
        <p:spPr>
          <a:xfrm>
            <a:off x="5295323" y="3972559"/>
            <a:ext cx="6253208" cy="220440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a:t>$scriptCert = New-SelfSignedCertificate -Subject "Microsoft 365 Licence Script" -CertStoreLocation "cert:\CurrentUser\My" -NotAfter (Get-Date).AddMonths(6) -KeyExportPolicy Exportable -KeySpec Signature</a:t>
            </a:r>
          </a:p>
          <a:p>
            <a:r>
              <a:rPr lang="en-US" altLang="ja-JP" sz="2000"/>
              <a:t>$scriptCert | Export-Certificate -FilePath ".\M365LicenceCert.cer"</a:t>
            </a:r>
          </a:p>
          <a:p>
            <a:r>
              <a:rPr lang="en-US" altLang="ja-JP" sz="2000"/>
              <a:t>$scriptCert | Select Thumbprint</a:t>
            </a:r>
          </a:p>
          <a:p>
            <a:endParaRPr lang="ja-JP" altLang="en-US" sz="2000" dirty="0"/>
          </a:p>
        </p:txBody>
      </p:sp>
    </p:spTree>
    <p:extLst>
      <p:ext uri="{BB962C8B-B14F-4D97-AF65-F5344CB8AC3E}">
        <p14:creationId xmlns:p14="http://schemas.microsoft.com/office/powerpoint/2010/main" val="2676661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0F34F09-C00A-A020-B876-2D20D8EAA6F3}"/>
              </a:ext>
            </a:extLst>
          </p:cNvPr>
          <p:cNvSpPr>
            <a:spLocks noGrp="1"/>
          </p:cNvSpPr>
          <p:nvPr>
            <p:ph type="title"/>
          </p:nvPr>
        </p:nvSpPr>
        <p:spPr>
          <a:xfrm>
            <a:off x="612648" y="365125"/>
            <a:ext cx="5295015" cy="2063808"/>
          </a:xfrm>
        </p:spPr>
        <p:txBody>
          <a:bodyPr anchor="b">
            <a:normAutofit/>
          </a:bodyPr>
          <a:lstStyle/>
          <a:p>
            <a:r>
              <a:rPr kumimoji="1" lang="ja-JP" altLang="en-US" sz="5400" dirty="0"/>
              <a:t>証明書の中身</a:t>
            </a:r>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F22CD4F-C1BB-F60B-D479-18B835C30F64}"/>
              </a:ext>
            </a:extLst>
          </p:cNvPr>
          <p:cNvSpPr>
            <a:spLocks noGrp="1"/>
          </p:cNvSpPr>
          <p:nvPr>
            <p:ph idx="1"/>
          </p:nvPr>
        </p:nvSpPr>
        <p:spPr>
          <a:xfrm>
            <a:off x="612648" y="2908005"/>
            <a:ext cx="5295015" cy="3268957"/>
          </a:xfrm>
        </p:spPr>
        <p:txBody>
          <a:bodyPr>
            <a:normAutofit/>
          </a:bodyPr>
          <a:lstStyle/>
          <a:p>
            <a:r>
              <a:rPr lang="en-US" altLang="ja-JP" sz="2200" dirty="0"/>
              <a:t>Power</a:t>
            </a:r>
            <a:r>
              <a:rPr lang="ja-JP" altLang="en-US" sz="2200" dirty="0"/>
              <a:t> </a:t>
            </a:r>
            <a:r>
              <a:rPr lang="en-US" altLang="ja-JP" sz="2200" dirty="0"/>
              <a:t>Shell </a:t>
            </a:r>
            <a:r>
              <a:rPr lang="ja-JP" altLang="en-US" sz="2200" dirty="0"/>
              <a:t>コマンドレットで作成した場合、自己証明書となるため、証明のパスは </a:t>
            </a:r>
            <a:r>
              <a:rPr lang="en-US" altLang="ja-JP" sz="2200" dirty="0"/>
              <a:t>1</a:t>
            </a:r>
            <a:r>
              <a:rPr lang="ja-JP" altLang="en-US" sz="2200" dirty="0"/>
              <a:t> 階層となっている。</a:t>
            </a:r>
            <a:endParaRPr lang="en-US" altLang="ja-JP" sz="2200" dirty="0"/>
          </a:p>
          <a:p>
            <a:r>
              <a:rPr kumimoji="1" lang="ja-JP" altLang="en-US" sz="2200" dirty="0"/>
              <a:t>有効期限などは全般タブに記載されるので確認しておく。</a:t>
            </a:r>
            <a:endParaRPr kumimoji="1" lang="en-US" altLang="ja-JP" sz="2200" dirty="0"/>
          </a:p>
          <a:p>
            <a:r>
              <a:rPr kumimoji="1" lang="en-US" altLang="ja-JP" sz="2200" dirty="0"/>
              <a:t>Power Shell</a:t>
            </a:r>
            <a:r>
              <a:rPr kumimoji="1" lang="ja-JP" altLang="en-US" sz="2200" dirty="0"/>
              <a:t> コマンドの応答である </a:t>
            </a:r>
            <a:r>
              <a:rPr kumimoji="1" lang="en-US" altLang="ja-JP" sz="2400" dirty="0"/>
              <a:t>Thumbprint</a:t>
            </a:r>
            <a:r>
              <a:rPr kumimoji="1" lang="ja-JP" altLang="en-US" sz="2400" dirty="0"/>
              <a:t> は詳細タブの拇印という箇所に記載されている。</a:t>
            </a:r>
            <a:endParaRPr kumimoji="1" lang="ja-JP" altLang="en-US" sz="2200" dirty="0"/>
          </a:p>
        </p:txBody>
      </p:sp>
      <p:pic>
        <p:nvPicPr>
          <p:cNvPr id="9" name="図 8">
            <a:extLst>
              <a:ext uri="{FF2B5EF4-FFF2-40B4-BE49-F238E27FC236}">
                <a16:creationId xmlns:a16="http://schemas.microsoft.com/office/drawing/2014/main" id="{76FBB275-5496-7E98-05C3-D36D00286BBC}"/>
              </a:ext>
            </a:extLst>
          </p:cNvPr>
          <p:cNvPicPr>
            <a:picLocks noChangeAspect="1"/>
          </p:cNvPicPr>
          <p:nvPr/>
        </p:nvPicPr>
        <p:blipFill>
          <a:blip r:embed="rId2"/>
          <a:stretch>
            <a:fillRect/>
          </a:stretch>
        </p:blipFill>
        <p:spPr>
          <a:xfrm>
            <a:off x="6544405" y="362384"/>
            <a:ext cx="2307589" cy="2884488"/>
          </a:xfrm>
          <a:prstGeom prst="rect">
            <a:avLst/>
          </a:prstGeom>
        </p:spPr>
      </p:pic>
      <p:pic>
        <p:nvPicPr>
          <p:cNvPr id="5" name="図 4">
            <a:extLst>
              <a:ext uri="{FF2B5EF4-FFF2-40B4-BE49-F238E27FC236}">
                <a16:creationId xmlns:a16="http://schemas.microsoft.com/office/drawing/2014/main" id="{448E4EC0-FB80-774B-A2A5-93A28974513B}"/>
              </a:ext>
            </a:extLst>
          </p:cNvPr>
          <p:cNvPicPr>
            <a:picLocks noChangeAspect="1"/>
          </p:cNvPicPr>
          <p:nvPr/>
        </p:nvPicPr>
        <p:blipFill>
          <a:blip r:embed="rId3"/>
          <a:stretch>
            <a:fillRect/>
          </a:stretch>
        </p:blipFill>
        <p:spPr>
          <a:xfrm>
            <a:off x="9372335" y="362383"/>
            <a:ext cx="2307590" cy="2884489"/>
          </a:xfrm>
          <a:prstGeom prst="rect">
            <a:avLst/>
          </a:prstGeom>
        </p:spPr>
      </p:pic>
      <p:pic>
        <p:nvPicPr>
          <p:cNvPr id="7" name="図 6">
            <a:extLst>
              <a:ext uri="{FF2B5EF4-FFF2-40B4-BE49-F238E27FC236}">
                <a16:creationId xmlns:a16="http://schemas.microsoft.com/office/drawing/2014/main" id="{C5C9E723-CB8D-4743-212B-D863F6460E89}"/>
              </a:ext>
            </a:extLst>
          </p:cNvPr>
          <p:cNvPicPr>
            <a:picLocks noChangeAspect="1"/>
          </p:cNvPicPr>
          <p:nvPr/>
        </p:nvPicPr>
        <p:blipFill>
          <a:blip r:embed="rId4"/>
          <a:stretch>
            <a:fillRect/>
          </a:stretch>
        </p:blipFill>
        <p:spPr>
          <a:xfrm>
            <a:off x="8011883" y="3426258"/>
            <a:ext cx="2200563" cy="2750705"/>
          </a:xfrm>
          <a:prstGeom prst="rect">
            <a:avLst/>
          </a:prstGeom>
        </p:spPr>
      </p:pic>
    </p:spTree>
    <p:extLst>
      <p:ext uri="{BB962C8B-B14F-4D97-AF65-F5344CB8AC3E}">
        <p14:creationId xmlns:p14="http://schemas.microsoft.com/office/powerpoint/2010/main" val="3271329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AAD014F-9A34-9CEC-E4B4-5CAC6F8CB833}"/>
              </a:ext>
            </a:extLst>
          </p:cNvPr>
          <p:cNvSpPr>
            <a:spLocks noGrp="1"/>
          </p:cNvSpPr>
          <p:nvPr>
            <p:ph type="title"/>
          </p:nvPr>
        </p:nvSpPr>
        <p:spPr>
          <a:xfrm>
            <a:off x="630936" y="639520"/>
            <a:ext cx="3429000" cy="1719072"/>
          </a:xfrm>
        </p:spPr>
        <p:txBody>
          <a:bodyPr anchor="b">
            <a:normAutofit/>
          </a:bodyPr>
          <a:lstStyle/>
          <a:p>
            <a:r>
              <a:rPr kumimoji="1" lang="ja-JP" altLang="en-US" sz="5400"/>
              <a:t>接続条件の設定</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9460FAC-AAB9-1876-C02D-DBC11537228F}"/>
              </a:ext>
            </a:extLst>
          </p:cNvPr>
          <p:cNvSpPr>
            <a:spLocks noGrp="1"/>
          </p:cNvSpPr>
          <p:nvPr>
            <p:ph idx="1"/>
          </p:nvPr>
        </p:nvSpPr>
        <p:spPr>
          <a:xfrm>
            <a:off x="630936" y="2807208"/>
            <a:ext cx="3429000" cy="3410712"/>
          </a:xfrm>
        </p:spPr>
        <p:txBody>
          <a:bodyPr anchor="t">
            <a:normAutofit/>
          </a:bodyPr>
          <a:lstStyle/>
          <a:p>
            <a:r>
              <a:rPr kumimoji="1" lang="ja-JP" altLang="en-US" sz="2200" dirty="0"/>
              <a:t>証明書を設定していく。</a:t>
            </a:r>
            <a:endParaRPr kumimoji="1" lang="en-US" altLang="ja-JP" sz="2200" dirty="0"/>
          </a:p>
          <a:p>
            <a:r>
              <a:rPr kumimoji="1" lang="ja-JP" altLang="en-US" sz="2200" dirty="0"/>
              <a:t>証明書とシークレットを選択する。</a:t>
            </a:r>
          </a:p>
          <a:p>
            <a:endParaRPr kumimoji="1" lang="ja-JP" altLang="en-US" sz="2200" dirty="0"/>
          </a:p>
        </p:txBody>
      </p:sp>
      <p:grpSp>
        <p:nvGrpSpPr>
          <p:cNvPr id="4" name="グループ化 3">
            <a:extLst>
              <a:ext uri="{FF2B5EF4-FFF2-40B4-BE49-F238E27FC236}">
                <a16:creationId xmlns:a16="http://schemas.microsoft.com/office/drawing/2014/main" id="{249B8F7D-B982-0BBE-D36E-40B7F5FE396E}"/>
              </a:ext>
            </a:extLst>
          </p:cNvPr>
          <p:cNvGrpSpPr/>
          <p:nvPr/>
        </p:nvGrpSpPr>
        <p:grpSpPr>
          <a:xfrm>
            <a:off x="4654296" y="1830717"/>
            <a:ext cx="6903720" cy="3196566"/>
            <a:chOff x="1567543" y="2199969"/>
            <a:chExt cx="9271518" cy="4292906"/>
          </a:xfrm>
        </p:grpSpPr>
        <p:pic>
          <p:nvPicPr>
            <p:cNvPr id="5" name="図 4">
              <a:extLst>
                <a:ext uri="{FF2B5EF4-FFF2-40B4-BE49-F238E27FC236}">
                  <a16:creationId xmlns:a16="http://schemas.microsoft.com/office/drawing/2014/main" id="{3FC17997-DD97-7EBD-EF64-12509155ACDF}"/>
                </a:ext>
              </a:extLst>
            </p:cNvPr>
            <p:cNvPicPr>
              <a:picLocks noChangeAspect="1"/>
            </p:cNvPicPr>
            <p:nvPr/>
          </p:nvPicPr>
          <p:blipFill>
            <a:blip r:embed="rId2"/>
            <a:stretch>
              <a:fillRect/>
            </a:stretch>
          </p:blipFill>
          <p:spPr>
            <a:xfrm>
              <a:off x="1567543" y="2199969"/>
              <a:ext cx="9271518" cy="4292906"/>
            </a:xfrm>
            <a:prstGeom prst="rect">
              <a:avLst/>
            </a:prstGeom>
          </p:spPr>
        </p:pic>
        <p:sp>
          <p:nvSpPr>
            <p:cNvPr id="7" name="正方形/長方形 6">
              <a:extLst>
                <a:ext uri="{FF2B5EF4-FFF2-40B4-BE49-F238E27FC236}">
                  <a16:creationId xmlns:a16="http://schemas.microsoft.com/office/drawing/2014/main" id="{BC4B9152-227B-EC52-B594-97ED019C97F9}"/>
                </a:ext>
              </a:extLst>
            </p:cNvPr>
            <p:cNvSpPr/>
            <p:nvPr/>
          </p:nvSpPr>
          <p:spPr>
            <a:xfrm>
              <a:off x="1567543" y="4413380"/>
              <a:ext cx="989044" cy="2332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035572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62376A2-7244-7F74-F180-0E369280054D}"/>
              </a:ext>
            </a:extLst>
          </p:cNvPr>
          <p:cNvSpPr>
            <a:spLocks noGrp="1"/>
          </p:cNvSpPr>
          <p:nvPr>
            <p:ph type="title"/>
          </p:nvPr>
        </p:nvSpPr>
        <p:spPr>
          <a:xfrm>
            <a:off x="630936" y="639520"/>
            <a:ext cx="3429000" cy="1719072"/>
          </a:xfrm>
        </p:spPr>
        <p:txBody>
          <a:bodyPr anchor="b">
            <a:normAutofit/>
          </a:bodyPr>
          <a:lstStyle/>
          <a:p>
            <a:r>
              <a:rPr kumimoji="1" lang="ja-JP" altLang="en-US" sz="5400" dirty="0"/>
              <a:t>証明書の設定</a:t>
            </a:r>
            <a:r>
              <a:rPr kumimoji="1" lang="en-US" altLang="ja-JP" sz="5400" dirty="0"/>
              <a:t>1</a:t>
            </a:r>
            <a:endParaRPr kumimoji="1" lang="ja-JP" altLang="en-US" sz="5400" dirty="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4C29651-4978-F7C8-86A0-F6C309DA387B}"/>
              </a:ext>
            </a:extLst>
          </p:cNvPr>
          <p:cNvSpPr>
            <a:spLocks noGrp="1"/>
          </p:cNvSpPr>
          <p:nvPr>
            <p:ph idx="1"/>
          </p:nvPr>
        </p:nvSpPr>
        <p:spPr>
          <a:xfrm>
            <a:off x="630936" y="2807208"/>
            <a:ext cx="3429000" cy="3410712"/>
          </a:xfrm>
        </p:spPr>
        <p:txBody>
          <a:bodyPr anchor="t">
            <a:normAutofit/>
          </a:bodyPr>
          <a:lstStyle/>
          <a:p>
            <a:r>
              <a:rPr kumimoji="1" lang="ja-JP" altLang="en-US" sz="2000" dirty="0"/>
              <a:t>証明書タブを選択する。</a:t>
            </a:r>
            <a:endParaRPr kumimoji="1" lang="en-US" altLang="ja-JP" sz="2000" dirty="0"/>
          </a:p>
          <a:p>
            <a:pPr marL="0" indent="0">
              <a:buNone/>
            </a:pPr>
            <a:endParaRPr kumimoji="1" lang="ja-JP" altLang="en-US" sz="2000" dirty="0"/>
          </a:p>
        </p:txBody>
      </p:sp>
      <p:grpSp>
        <p:nvGrpSpPr>
          <p:cNvPr id="4" name="グループ化 3">
            <a:extLst>
              <a:ext uri="{FF2B5EF4-FFF2-40B4-BE49-F238E27FC236}">
                <a16:creationId xmlns:a16="http://schemas.microsoft.com/office/drawing/2014/main" id="{5CCB5B25-4D97-422B-D5D8-839C189B8317}"/>
              </a:ext>
            </a:extLst>
          </p:cNvPr>
          <p:cNvGrpSpPr/>
          <p:nvPr/>
        </p:nvGrpSpPr>
        <p:grpSpPr>
          <a:xfrm>
            <a:off x="4654296" y="1830716"/>
            <a:ext cx="6903720" cy="3196567"/>
            <a:chOff x="1446244" y="2260452"/>
            <a:chExt cx="9140890" cy="4232423"/>
          </a:xfrm>
        </p:grpSpPr>
        <p:pic>
          <p:nvPicPr>
            <p:cNvPr id="5" name="図 4">
              <a:extLst>
                <a:ext uri="{FF2B5EF4-FFF2-40B4-BE49-F238E27FC236}">
                  <a16:creationId xmlns:a16="http://schemas.microsoft.com/office/drawing/2014/main" id="{5507FC07-85E1-BF11-AF8E-50ADBAD8A080}"/>
                </a:ext>
              </a:extLst>
            </p:cNvPr>
            <p:cNvPicPr>
              <a:picLocks noChangeAspect="1"/>
            </p:cNvPicPr>
            <p:nvPr/>
          </p:nvPicPr>
          <p:blipFill>
            <a:blip r:embed="rId2"/>
            <a:stretch>
              <a:fillRect/>
            </a:stretch>
          </p:blipFill>
          <p:spPr>
            <a:xfrm>
              <a:off x="1446244" y="2260452"/>
              <a:ext cx="9140890" cy="4232423"/>
            </a:xfrm>
            <a:prstGeom prst="rect">
              <a:avLst/>
            </a:prstGeom>
          </p:spPr>
        </p:pic>
        <p:sp>
          <p:nvSpPr>
            <p:cNvPr id="6" name="正方形/長方形 5">
              <a:extLst>
                <a:ext uri="{FF2B5EF4-FFF2-40B4-BE49-F238E27FC236}">
                  <a16:creationId xmlns:a16="http://schemas.microsoft.com/office/drawing/2014/main" id="{EA253C8A-19FA-20BA-45CD-0ACC75B3F708}"/>
                </a:ext>
              </a:extLst>
            </p:cNvPr>
            <p:cNvSpPr/>
            <p:nvPr/>
          </p:nvSpPr>
          <p:spPr>
            <a:xfrm>
              <a:off x="3051110" y="4674638"/>
              <a:ext cx="569168" cy="2239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25357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6EC0304-4C08-0389-015D-6D607749BEEC}"/>
              </a:ext>
            </a:extLst>
          </p:cNvPr>
          <p:cNvSpPr>
            <a:spLocks noGrp="1"/>
          </p:cNvSpPr>
          <p:nvPr>
            <p:ph type="title"/>
          </p:nvPr>
        </p:nvSpPr>
        <p:spPr>
          <a:xfrm>
            <a:off x="630936" y="639520"/>
            <a:ext cx="3429000" cy="1719072"/>
          </a:xfrm>
        </p:spPr>
        <p:txBody>
          <a:bodyPr anchor="b">
            <a:normAutofit/>
          </a:bodyPr>
          <a:lstStyle/>
          <a:p>
            <a:r>
              <a:rPr kumimoji="1" lang="ja-JP" altLang="en-US" sz="5400"/>
              <a:t>証明書の設定</a:t>
            </a:r>
            <a:r>
              <a:rPr kumimoji="1" lang="en-US" altLang="ja-JP" sz="5400"/>
              <a:t>2</a:t>
            </a:r>
            <a:endParaRPr kumimoji="1" lang="ja-JP" altLang="en-US" sz="540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79A1E4EC-AB56-1B0B-D1E3-287329127BE9}"/>
              </a:ext>
            </a:extLst>
          </p:cNvPr>
          <p:cNvSpPr>
            <a:spLocks noGrp="1"/>
          </p:cNvSpPr>
          <p:nvPr>
            <p:ph idx="1"/>
          </p:nvPr>
        </p:nvSpPr>
        <p:spPr>
          <a:xfrm>
            <a:off x="630936" y="2807208"/>
            <a:ext cx="3429000" cy="3410712"/>
          </a:xfrm>
        </p:spPr>
        <p:txBody>
          <a:bodyPr anchor="t">
            <a:normAutofit/>
          </a:bodyPr>
          <a:lstStyle/>
          <a:p>
            <a:r>
              <a:rPr kumimoji="1" lang="ja-JP" altLang="en-US" sz="2200" dirty="0"/>
              <a:t>証明書のアップロードを行う</a:t>
            </a:r>
            <a:endParaRPr kumimoji="1" lang="en-US" altLang="ja-JP" sz="2200" dirty="0"/>
          </a:p>
          <a:p>
            <a:r>
              <a:rPr lang="ja-JP" altLang="en-US" sz="2200" dirty="0"/>
              <a:t>証明書には秘密鍵が必要となるが、先の </a:t>
            </a:r>
            <a:r>
              <a:rPr lang="en-US" altLang="ja-JP" sz="2200" dirty="0"/>
              <a:t>Power Shell</a:t>
            </a:r>
            <a:r>
              <a:rPr lang="ja-JP" altLang="en-US" sz="2200" dirty="0"/>
              <a:t>を用いることで準備される。</a:t>
            </a:r>
            <a:endParaRPr kumimoji="1" lang="ja-JP" altLang="en-US" sz="2200" dirty="0"/>
          </a:p>
        </p:txBody>
      </p:sp>
      <p:grpSp>
        <p:nvGrpSpPr>
          <p:cNvPr id="4" name="グループ化 3">
            <a:extLst>
              <a:ext uri="{FF2B5EF4-FFF2-40B4-BE49-F238E27FC236}">
                <a16:creationId xmlns:a16="http://schemas.microsoft.com/office/drawing/2014/main" id="{B242B6D0-21C2-70B0-EEC3-73B507B10C0F}"/>
              </a:ext>
            </a:extLst>
          </p:cNvPr>
          <p:cNvGrpSpPr/>
          <p:nvPr/>
        </p:nvGrpSpPr>
        <p:grpSpPr>
          <a:xfrm>
            <a:off x="4654296" y="1826415"/>
            <a:ext cx="6903720" cy="3205169"/>
            <a:chOff x="1707501" y="2309708"/>
            <a:chExt cx="9010261" cy="4183167"/>
          </a:xfrm>
        </p:grpSpPr>
        <p:pic>
          <p:nvPicPr>
            <p:cNvPr id="5" name="図 4">
              <a:extLst>
                <a:ext uri="{FF2B5EF4-FFF2-40B4-BE49-F238E27FC236}">
                  <a16:creationId xmlns:a16="http://schemas.microsoft.com/office/drawing/2014/main" id="{0E89E398-CBD7-70EE-6E73-536CCA893264}"/>
                </a:ext>
              </a:extLst>
            </p:cNvPr>
            <p:cNvPicPr>
              <a:picLocks noChangeAspect="1"/>
            </p:cNvPicPr>
            <p:nvPr/>
          </p:nvPicPr>
          <p:blipFill>
            <a:blip r:embed="rId2"/>
            <a:stretch>
              <a:fillRect/>
            </a:stretch>
          </p:blipFill>
          <p:spPr>
            <a:xfrm>
              <a:off x="1707501" y="2309708"/>
              <a:ext cx="9010261" cy="4183167"/>
            </a:xfrm>
            <a:prstGeom prst="rect">
              <a:avLst/>
            </a:prstGeom>
          </p:spPr>
        </p:pic>
        <p:sp>
          <p:nvSpPr>
            <p:cNvPr id="7" name="正方形/長方形 6">
              <a:extLst>
                <a:ext uri="{FF2B5EF4-FFF2-40B4-BE49-F238E27FC236}">
                  <a16:creationId xmlns:a16="http://schemas.microsoft.com/office/drawing/2014/main" id="{F413D7BB-ABEE-C622-4D81-ECB80FEFF230}"/>
                </a:ext>
              </a:extLst>
            </p:cNvPr>
            <p:cNvSpPr/>
            <p:nvPr/>
          </p:nvSpPr>
          <p:spPr>
            <a:xfrm>
              <a:off x="3387011" y="4749283"/>
              <a:ext cx="961053" cy="2239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40860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D79861-A9D3-36EB-47B8-FC32EAE5B989}"/>
              </a:ext>
            </a:extLst>
          </p:cNvPr>
          <p:cNvSpPr>
            <a:spLocks noGrp="1"/>
          </p:cNvSpPr>
          <p:nvPr>
            <p:ph type="title"/>
          </p:nvPr>
        </p:nvSpPr>
        <p:spPr>
          <a:xfrm>
            <a:off x="630936" y="639520"/>
            <a:ext cx="3429000" cy="1719072"/>
          </a:xfrm>
        </p:spPr>
        <p:txBody>
          <a:bodyPr anchor="b">
            <a:normAutofit/>
          </a:bodyPr>
          <a:lstStyle/>
          <a:p>
            <a:r>
              <a:rPr kumimoji="1" lang="ja-JP" altLang="en-US" sz="5400"/>
              <a:t>証明書の設定</a:t>
            </a:r>
            <a:r>
              <a:rPr kumimoji="1" lang="en-US" altLang="ja-JP" sz="5400"/>
              <a:t>3</a:t>
            </a:r>
            <a:endParaRPr kumimoji="1" lang="ja-JP" altLang="en-US" sz="5400"/>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75A0375-6E20-20D9-435E-8DE7B6569869}"/>
              </a:ext>
            </a:extLst>
          </p:cNvPr>
          <p:cNvSpPr>
            <a:spLocks noGrp="1"/>
          </p:cNvSpPr>
          <p:nvPr>
            <p:ph idx="1"/>
          </p:nvPr>
        </p:nvSpPr>
        <p:spPr>
          <a:xfrm>
            <a:off x="630936" y="2807208"/>
            <a:ext cx="3429000" cy="3410712"/>
          </a:xfrm>
        </p:spPr>
        <p:txBody>
          <a:bodyPr anchor="t">
            <a:normAutofit/>
          </a:bodyPr>
          <a:lstStyle/>
          <a:p>
            <a:r>
              <a:rPr lang="ja-JP" altLang="en-US" sz="2200" dirty="0"/>
              <a:t>ファイルの選択の右にあるボタンから選択ダイアログボックスを開く。</a:t>
            </a:r>
            <a:endParaRPr lang="en-US" altLang="ja-JP" sz="2200" dirty="0"/>
          </a:p>
          <a:p>
            <a:r>
              <a:rPr kumimoji="1" lang="ja-JP" altLang="en-US" sz="2200" dirty="0"/>
              <a:t>証明書は </a:t>
            </a:r>
            <a:r>
              <a:rPr kumimoji="1" lang="en-US" altLang="ja-JP" sz="2200" dirty="0"/>
              <a:t>Power</a:t>
            </a:r>
            <a:r>
              <a:rPr kumimoji="1" lang="ja-JP" altLang="en-US" sz="2200" dirty="0"/>
              <a:t> </a:t>
            </a:r>
            <a:r>
              <a:rPr kumimoji="1" lang="en-US" altLang="ja-JP" sz="2200" dirty="0"/>
              <a:t>Shell</a:t>
            </a:r>
            <a:r>
              <a:rPr kumimoji="1" lang="ja-JP" altLang="en-US" sz="2200" dirty="0"/>
              <a:t> コマンドレットを実行した場所に配置されている。</a:t>
            </a:r>
          </a:p>
        </p:txBody>
      </p:sp>
      <p:grpSp>
        <p:nvGrpSpPr>
          <p:cNvPr id="6" name="グループ化 5">
            <a:extLst>
              <a:ext uri="{FF2B5EF4-FFF2-40B4-BE49-F238E27FC236}">
                <a16:creationId xmlns:a16="http://schemas.microsoft.com/office/drawing/2014/main" id="{C80C7C81-AF25-DAD1-33E6-676F8FA48EC9}"/>
              </a:ext>
            </a:extLst>
          </p:cNvPr>
          <p:cNvGrpSpPr/>
          <p:nvPr/>
        </p:nvGrpSpPr>
        <p:grpSpPr>
          <a:xfrm>
            <a:off x="4654296" y="884039"/>
            <a:ext cx="6903720" cy="3200161"/>
            <a:chOff x="1553547" y="2211469"/>
            <a:chExt cx="9084907" cy="4211232"/>
          </a:xfrm>
        </p:grpSpPr>
        <p:pic>
          <p:nvPicPr>
            <p:cNvPr id="7" name="図 6">
              <a:extLst>
                <a:ext uri="{FF2B5EF4-FFF2-40B4-BE49-F238E27FC236}">
                  <a16:creationId xmlns:a16="http://schemas.microsoft.com/office/drawing/2014/main" id="{BC010759-228A-5215-DA02-B498798E4166}"/>
                </a:ext>
              </a:extLst>
            </p:cNvPr>
            <p:cNvPicPr>
              <a:picLocks noChangeAspect="1"/>
            </p:cNvPicPr>
            <p:nvPr/>
          </p:nvPicPr>
          <p:blipFill>
            <a:blip r:embed="rId2"/>
            <a:stretch>
              <a:fillRect/>
            </a:stretch>
          </p:blipFill>
          <p:spPr>
            <a:xfrm>
              <a:off x="1553547" y="2211469"/>
              <a:ext cx="9084906" cy="4211232"/>
            </a:xfrm>
            <a:prstGeom prst="rect">
              <a:avLst/>
            </a:prstGeom>
          </p:spPr>
        </p:pic>
        <p:sp>
          <p:nvSpPr>
            <p:cNvPr id="9" name="正方形/長方形 8">
              <a:extLst>
                <a:ext uri="{FF2B5EF4-FFF2-40B4-BE49-F238E27FC236}">
                  <a16:creationId xmlns:a16="http://schemas.microsoft.com/office/drawing/2014/main" id="{9D974A15-4E1A-67A8-3AC9-9C12196D4F00}"/>
                </a:ext>
              </a:extLst>
            </p:cNvPr>
            <p:cNvSpPr/>
            <p:nvPr/>
          </p:nvSpPr>
          <p:spPr>
            <a:xfrm>
              <a:off x="10372532" y="3013790"/>
              <a:ext cx="265922" cy="177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C427B68D-ECB5-34D3-3246-233736A6B2F9}"/>
              </a:ext>
            </a:extLst>
          </p:cNvPr>
          <p:cNvGrpSpPr/>
          <p:nvPr/>
        </p:nvGrpSpPr>
        <p:grpSpPr>
          <a:xfrm>
            <a:off x="5957078" y="4375955"/>
            <a:ext cx="4853472" cy="1928021"/>
            <a:chOff x="2248678" y="2374435"/>
            <a:chExt cx="4853472" cy="1928021"/>
          </a:xfrm>
        </p:grpSpPr>
        <p:pic>
          <p:nvPicPr>
            <p:cNvPr id="15" name="図 14">
              <a:extLst>
                <a:ext uri="{FF2B5EF4-FFF2-40B4-BE49-F238E27FC236}">
                  <a16:creationId xmlns:a16="http://schemas.microsoft.com/office/drawing/2014/main" id="{53930C4C-FA0A-439D-E40C-CB015A9F83A4}"/>
                </a:ext>
              </a:extLst>
            </p:cNvPr>
            <p:cNvPicPr>
              <a:picLocks noChangeAspect="1"/>
            </p:cNvPicPr>
            <p:nvPr/>
          </p:nvPicPr>
          <p:blipFill>
            <a:blip r:embed="rId3"/>
            <a:stretch>
              <a:fillRect/>
            </a:stretch>
          </p:blipFill>
          <p:spPr>
            <a:xfrm>
              <a:off x="2248678" y="2374435"/>
              <a:ext cx="4853472" cy="1928021"/>
            </a:xfrm>
            <a:prstGeom prst="rect">
              <a:avLst/>
            </a:prstGeom>
          </p:spPr>
        </p:pic>
        <p:sp>
          <p:nvSpPr>
            <p:cNvPr id="17" name="正方形/長方形 16">
              <a:extLst>
                <a:ext uri="{FF2B5EF4-FFF2-40B4-BE49-F238E27FC236}">
                  <a16:creationId xmlns:a16="http://schemas.microsoft.com/office/drawing/2014/main" id="{6A1777AE-3523-875F-421B-8E2C0F89EFFA}"/>
                </a:ext>
              </a:extLst>
            </p:cNvPr>
            <p:cNvSpPr/>
            <p:nvPr/>
          </p:nvSpPr>
          <p:spPr>
            <a:xfrm>
              <a:off x="5878285" y="3079103"/>
              <a:ext cx="615821" cy="7277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579D059-BD0F-6602-4749-085C33C27C0A}"/>
                </a:ext>
              </a:extLst>
            </p:cNvPr>
            <p:cNvSpPr/>
            <p:nvPr/>
          </p:nvSpPr>
          <p:spPr>
            <a:xfrm>
              <a:off x="5788089" y="3969856"/>
              <a:ext cx="615821" cy="323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059572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4C32B7A-474E-555F-31D7-13E724076AA6}"/>
              </a:ext>
            </a:extLst>
          </p:cNvPr>
          <p:cNvSpPr>
            <a:spLocks noGrp="1"/>
          </p:cNvSpPr>
          <p:nvPr>
            <p:ph type="title"/>
          </p:nvPr>
        </p:nvSpPr>
        <p:spPr>
          <a:xfrm>
            <a:off x="630936" y="639520"/>
            <a:ext cx="3429000" cy="1719072"/>
          </a:xfrm>
        </p:spPr>
        <p:txBody>
          <a:bodyPr anchor="b">
            <a:normAutofit/>
          </a:bodyPr>
          <a:lstStyle/>
          <a:p>
            <a:r>
              <a:rPr kumimoji="1" lang="ja-JP" altLang="en-US" sz="5400"/>
              <a:t>証明書の設定</a:t>
            </a:r>
            <a:r>
              <a:rPr kumimoji="1" lang="en-US" altLang="ja-JP" sz="5400"/>
              <a:t>4</a:t>
            </a:r>
            <a:endParaRPr kumimoji="1" lang="ja-JP" altLang="en-US" sz="5400"/>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5AFF3B52-2AB0-A1A7-64C0-C1968D846429}"/>
              </a:ext>
            </a:extLst>
          </p:cNvPr>
          <p:cNvSpPr>
            <a:spLocks noGrp="1"/>
          </p:cNvSpPr>
          <p:nvPr>
            <p:ph idx="1"/>
          </p:nvPr>
        </p:nvSpPr>
        <p:spPr>
          <a:xfrm>
            <a:off x="630936" y="2807208"/>
            <a:ext cx="3429000" cy="3410712"/>
          </a:xfrm>
        </p:spPr>
        <p:txBody>
          <a:bodyPr anchor="t">
            <a:normAutofit/>
          </a:bodyPr>
          <a:lstStyle/>
          <a:p>
            <a:r>
              <a:rPr kumimoji="1" lang="ja-JP" altLang="en-US" sz="2200" dirty="0"/>
              <a:t>証明書をアップロード後、説明欄に用途や仕様場所となるスクリプト名などを記載しておく。</a:t>
            </a:r>
            <a:endParaRPr kumimoji="1" lang="en-US" altLang="ja-JP" sz="2200" dirty="0"/>
          </a:p>
          <a:p>
            <a:r>
              <a:rPr lang="ja-JP" altLang="en-US" sz="2200" dirty="0"/>
              <a:t>適用を行う。</a:t>
            </a:r>
            <a:endParaRPr kumimoji="1" lang="ja-JP" altLang="en-US" sz="2200" dirty="0"/>
          </a:p>
        </p:txBody>
      </p:sp>
      <p:grpSp>
        <p:nvGrpSpPr>
          <p:cNvPr id="4" name="グループ化 3">
            <a:extLst>
              <a:ext uri="{FF2B5EF4-FFF2-40B4-BE49-F238E27FC236}">
                <a16:creationId xmlns:a16="http://schemas.microsoft.com/office/drawing/2014/main" id="{BAE1B99F-6E87-4620-2926-090464E87550}"/>
              </a:ext>
            </a:extLst>
          </p:cNvPr>
          <p:cNvGrpSpPr/>
          <p:nvPr/>
        </p:nvGrpSpPr>
        <p:grpSpPr>
          <a:xfrm>
            <a:off x="4654296" y="1827121"/>
            <a:ext cx="6903720" cy="3203758"/>
            <a:chOff x="1884783" y="2387206"/>
            <a:chExt cx="8590384" cy="3986475"/>
          </a:xfrm>
        </p:grpSpPr>
        <p:pic>
          <p:nvPicPr>
            <p:cNvPr id="5" name="図 4">
              <a:extLst>
                <a:ext uri="{FF2B5EF4-FFF2-40B4-BE49-F238E27FC236}">
                  <a16:creationId xmlns:a16="http://schemas.microsoft.com/office/drawing/2014/main" id="{021C5955-A984-9B4B-C1CA-3979B2CD0936}"/>
                </a:ext>
              </a:extLst>
            </p:cNvPr>
            <p:cNvPicPr>
              <a:picLocks noChangeAspect="1"/>
            </p:cNvPicPr>
            <p:nvPr/>
          </p:nvPicPr>
          <p:blipFill>
            <a:blip r:embed="rId2"/>
            <a:stretch>
              <a:fillRect/>
            </a:stretch>
          </p:blipFill>
          <p:spPr>
            <a:xfrm>
              <a:off x="1884783" y="2387206"/>
              <a:ext cx="8590384" cy="3986475"/>
            </a:xfrm>
            <a:prstGeom prst="rect">
              <a:avLst/>
            </a:prstGeom>
          </p:spPr>
        </p:pic>
        <p:sp>
          <p:nvSpPr>
            <p:cNvPr id="7" name="正方形/長方形 6">
              <a:extLst>
                <a:ext uri="{FF2B5EF4-FFF2-40B4-BE49-F238E27FC236}">
                  <a16:creationId xmlns:a16="http://schemas.microsoft.com/office/drawing/2014/main" id="{F426ECB3-9F11-1601-7CDB-96598FDE77D7}"/>
                </a:ext>
              </a:extLst>
            </p:cNvPr>
            <p:cNvSpPr/>
            <p:nvPr/>
          </p:nvSpPr>
          <p:spPr>
            <a:xfrm>
              <a:off x="7252995" y="6055567"/>
              <a:ext cx="547397" cy="2563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DBBB075-A7F3-E4B1-E4B4-5BBFBE1D067A}"/>
                </a:ext>
              </a:extLst>
            </p:cNvPr>
            <p:cNvSpPr/>
            <p:nvPr/>
          </p:nvSpPr>
          <p:spPr>
            <a:xfrm>
              <a:off x="7252994" y="3300833"/>
              <a:ext cx="1247194" cy="4034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03144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D10299E-AF15-C2EF-999F-68F36BDFB5FE}"/>
              </a:ext>
            </a:extLst>
          </p:cNvPr>
          <p:cNvSpPr>
            <a:spLocks noGrp="1"/>
          </p:cNvSpPr>
          <p:nvPr>
            <p:ph type="title"/>
          </p:nvPr>
        </p:nvSpPr>
        <p:spPr>
          <a:xfrm>
            <a:off x="630936" y="639520"/>
            <a:ext cx="3429000" cy="1719072"/>
          </a:xfrm>
        </p:spPr>
        <p:txBody>
          <a:bodyPr anchor="b">
            <a:normAutofit/>
          </a:bodyPr>
          <a:lstStyle/>
          <a:p>
            <a:r>
              <a:rPr kumimoji="1" lang="ja-JP" altLang="en-US" sz="5400"/>
              <a:t>拇印の確認</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2C45E95-6930-5A3F-9649-712382C36D56}"/>
              </a:ext>
            </a:extLst>
          </p:cNvPr>
          <p:cNvSpPr>
            <a:spLocks noGrp="1"/>
          </p:cNvSpPr>
          <p:nvPr>
            <p:ph idx="1"/>
          </p:nvPr>
        </p:nvSpPr>
        <p:spPr>
          <a:xfrm>
            <a:off x="630936" y="2807208"/>
            <a:ext cx="3429000" cy="3410712"/>
          </a:xfrm>
        </p:spPr>
        <p:txBody>
          <a:bodyPr anchor="t">
            <a:normAutofit/>
          </a:bodyPr>
          <a:lstStyle/>
          <a:p>
            <a:r>
              <a:rPr kumimoji="1" lang="ja-JP" altLang="en-US" sz="2200" dirty="0"/>
              <a:t>証明書がアップロードされたら、拇印</a:t>
            </a:r>
            <a:r>
              <a:rPr lang="ja-JP" altLang="en-US" sz="2200" dirty="0"/>
              <a:t>にずれがないか確認を行っておく。</a:t>
            </a:r>
            <a:endParaRPr kumimoji="1" lang="ja-JP" altLang="en-US" sz="2200" dirty="0"/>
          </a:p>
        </p:txBody>
      </p:sp>
      <p:grpSp>
        <p:nvGrpSpPr>
          <p:cNvPr id="4" name="グループ化 3">
            <a:extLst>
              <a:ext uri="{FF2B5EF4-FFF2-40B4-BE49-F238E27FC236}">
                <a16:creationId xmlns:a16="http://schemas.microsoft.com/office/drawing/2014/main" id="{BE7B0033-5D08-DC54-C929-EE514B5DF330}"/>
              </a:ext>
            </a:extLst>
          </p:cNvPr>
          <p:cNvGrpSpPr/>
          <p:nvPr/>
        </p:nvGrpSpPr>
        <p:grpSpPr>
          <a:xfrm>
            <a:off x="4654296" y="1825323"/>
            <a:ext cx="6903720" cy="3207353"/>
            <a:chOff x="1903445" y="2597293"/>
            <a:chExt cx="8385110" cy="3895582"/>
          </a:xfrm>
        </p:grpSpPr>
        <p:pic>
          <p:nvPicPr>
            <p:cNvPr id="5" name="図 4">
              <a:extLst>
                <a:ext uri="{FF2B5EF4-FFF2-40B4-BE49-F238E27FC236}">
                  <a16:creationId xmlns:a16="http://schemas.microsoft.com/office/drawing/2014/main" id="{CA4B0C96-6EBF-B866-40A4-5100C700F3AB}"/>
                </a:ext>
              </a:extLst>
            </p:cNvPr>
            <p:cNvPicPr>
              <a:picLocks noChangeAspect="1"/>
            </p:cNvPicPr>
            <p:nvPr/>
          </p:nvPicPr>
          <p:blipFill>
            <a:blip r:embed="rId2"/>
            <a:stretch>
              <a:fillRect/>
            </a:stretch>
          </p:blipFill>
          <p:spPr>
            <a:xfrm>
              <a:off x="1903445" y="2597293"/>
              <a:ext cx="8385110" cy="3895582"/>
            </a:xfrm>
            <a:prstGeom prst="rect">
              <a:avLst/>
            </a:prstGeom>
          </p:spPr>
        </p:pic>
        <p:sp>
          <p:nvSpPr>
            <p:cNvPr id="7" name="正方形/長方形 6">
              <a:extLst>
                <a:ext uri="{FF2B5EF4-FFF2-40B4-BE49-F238E27FC236}">
                  <a16:creationId xmlns:a16="http://schemas.microsoft.com/office/drawing/2014/main" id="{91C26B3D-D427-6337-D733-0DE9D12A52CD}"/>
                </a:ext>
              </a:extLst>
            </p:cNvPr>
            <p:cNvSpPr/>
            <p:nvPr/>
          </p:nvSpPr>
          <p:spPr>
            <a:xfrm>
              <a:off x="3480318" y="5467479"/>
              <a:ext cx="1380931" cy="476121"/>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57258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マーク シートの試験用紙と鉛筆">
            <a:extLst>
              <a:ext uri="{FF2B5EF4-FFF2-40B4-BE49-F238E27FC236}">
                <a16:creationId xmlns:a16="http://schemas.microsoft.com/office/drawing/2014/main" id="{654F2C59-294C-F016-3358-8984BFE8B855}"/>
              </a:ext>
            </a:extLst>
          </p:cNvPr>
          <p:cNvPicPr>
            <a:picLocks noChangeAspect="1"/>
          </p:cNvPicPr>
          <p:nvPr/>
        </p:nvPicPr>
        <p:blipFill rotWithShape="1">
          <a:blip r:embed="rId2">
            <a:alphaModFix amt="45000"/>
          </a:blip>
          <a:srcRect t="5296" b="8166"/>
          <a:stretch/>
        </p:blipFill>
        <p:spPr>
          <a:xfrm>
            <a:off x="20" y="1"/>
            <a:ext cx="12191980" cy="6857999"/>
          </a:xfrm>
          <a:prstGeom prst="rect">
            <a:avLst/>
          </a:prstGeom>
        </p:spPr>
      </p:pic>
      <p:sp>
        <p:nvSpPr>
          <p:cNvPr id="25" name="Rectangle 13">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4" name="タイトル 3">
            <a:extLst>
              <a:ext uri="{FF2B5EF4-FFF2-40B4-BE49-F238E27FC236}">
                <a16:creationId xmlns:a16="http://schemas.microsoft.com/office/drawing/2014/main" id="{AC285552-0045-BDE0-D9BE-65541E55EC44}"/>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ja-JP" altLang="en-US" sz="8000"/>
              <a:t>確認</a:t>
            </a:r>
          </a:p>
        </p:txBody>
      </p:sp>
      <p:sp>
        <p:nvSpPr>
          <p:cNvPr id="7" name="テキスト プレースホルダー 6">
            <a:extLst>
              <a:ext uri="{FF2B5EF4-FFF2-40B4-BE49-F238E27FC236}">
                <a16:creationId xmlns:a16="http://schemas.microsoft.com/office/drawing/2014/main" id="{67C67E33-CE96-3B26-35AB-B04203B77232}"/>
              </a:ext>
            </a:extLst>
          </p:cNvPr>
          <p:cNvSpPr>
            <a:spLocks noGrp="1"/>
          </p:cNvSpPr>
          <p:nvPr>
            <p:ph type="body" idx="1"/>
          </p:nvPr>
        </p:nvSpPr>
        <p:spPr>
          <a:xfrm>
            <a:off x="1769532" y="4623127"/>
            <a:ext cx="8655200" cy="457201"/>
          </a:xfrm>
        </p:spPr>
        <p:txBody>
          <a:bodyPr vert="horz" lIns="91440" tIns="45720" rIns="91440" bIns="45720" rtlCol="0">
            <a:normAutofit/>
          </a:bodyPr>
          <a:lstStyle/>
          <a:p>
            <a:pPr algn="ctr"/>
            <a:r>
              <a:rPr lang="ja-JP" altLang="en-US">
                <a:solidFill>
                  <a:schemeClr val="tx1"/>
                </a:solidFill>
              </a:rPr>
              <a:t>証明書利用</a:t>
            </a:r>
          </a:p>
        </p:txBody>
      </p:sp>
      <p:sp>
        <p:nvSpPr>
          <p:cNvPr id="26" name="Rectangle 15">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33294673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署名線の上に置いたペン">
            <a:extLst>
              <a:ext uri="{FF2B5EF4-FFF2-40B4-BE49-F238E27FC236}">
                <a16:creationId xmlns:a16="http://schemas.microsoft.com/office/drawing/2014/main" id="{DAA19AE2-9227-C063-B8D0-3BCCD62C1A6E}"/>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6" name="タイトル 5">
            <a:extLst>
              <a:ext uri="{FF2B5EF4-FFF2-40B4-BE49-F238E27FC236}">
                <a16:creationId xmlns:a16="http://schemas.microsoft.com/office/drawing/2014/main" id="{EC9F2BA7-725D-A00D-D90F-5D0A65ADB76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ja-JP" altLang="en-US">
                <a:solidFill>
                  <a:srgbClr val="FFFFFF"/>
                </a:solidFill>
              </a:rPr>
              <a:t>アクセス許可</a:t>
            </a:r>
          </a:p>
        </p:txBody>
      </p:sp>
    </p:spTree>
    <p:extLst>
      <p:ext uri="{BB962C8B-B14F-4D97-AF65-F5344CB8AC3E}">
        <p14:creationId xmlns:p14="http://schemas.microsoft.com/office/powerpoint/2010/main" val="404660001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4FAF059-5C76-C7A7-529D-10180A932CE5}"/>
              </a:ext>
            </a:extLst>
          </p:cNvPr>
          <p:cNvSpPr>
            <a:spLocks noGrp="1"/>
          </p:cNvSpPr>
          <p:nvPr>
            <p:ph type="title"/>
          </p:nvPr>
        </p:nvSpPr>
        <p:spPr>
          <a:xfrm>
            <a:off x="643467" y="321734"/>
            <a:ext cx="10905066" cy="1135737"/>
          </a:xfrm>
        </p:spPr>
        <p:txBody>
          <a:bodyPr>
            <a:normAutofit/>
          </a:bodyPr>
          <a:lstStyle/>
          <a:p>
            <a:r>
              <a:rPr kumimoji="1" lang="en-US" altLang="ja-JP" sz="3600"/>
              <a:t>Power Shell</a:t>
            </a:r>
            <a:r>
              <a:rPr kumimoji="1" lang="ja-JP" altLang="en-US" sz="3600"/>
              <a:t> から </a:t>
            </a:r>
            <a:r>
              <a:rPr kumimoji="1" lang="en-US" altLang="ja-JP" sz="3600"/>
              <a:t>Microsoft 365 </a:t>
            </a:r>
            <a:r>
              <a:rPr kumimoji="1" lang="ja-JP" altLang="en-US" sz="3600"/>
              <a:t>へ接続する</a:t>
            </a:r>
          </a:p>
        </p:txBody>
      </p:sp>
      <p:sp>
        <p:nvSpPr>
          <p:cNvPr id="3" name="コンテンツ プレースホルダー 2">
            <a:extLst>
              <a:ext uri="{FF2B5EF4-FFF2-40B4-BE49-F238E27FC236}">
                <a16:creationId xmlns:a16="http://schemas.microsoft.com/office/drawing/2014/main" id="{CEDF47A8-9F36-AA12-832F-E940CCF6EBBD}"/>
              </a:ext>
            </a:extLst>
          </p:cNvPr>
          <p:cNvSpPr>
            <a:spLocks noGrp="1"/>
          </p:cNvSpPr>
          <p:nvPr>
            <p:ph idx="1"/>
          </p:nvPr>
        </p:nvSpPr>
        <p:spPr>
          <a:xfrm>
            <a:off x="643469" y="1782981"/>
            <a:ext cx="4008384" cy="4393982"/>
          </a:xfrm>
        </p:spPr>
        <p:txBody>
          <a:bodyPr>
            <a:normAutofit/>
          </a:bodyPr>
          <a:lstStyle/>
          <a:p>
            <a:r>
              <a:rPr lang="ja-JP" altLang="en-US" sz="2000" dirty="0"/>
              <a:t>証明書</a:t>
            </a:r>
            <a:r>
              <a:rPr kumimoji="1" lang="ja-JP" altLang="en-US" sz="2000" dirty="0"/>
              <a:t>を用いた接続は </a:t>
            </a:r>
            <a:r>
              <a:rPr kumimoji="1" lang="en-US" altLang="ja-JP" sz="2000" dirty="0"/>
              <a:t>Microsoft Graph </a:t>
            </a:r>
            <a:r>
              <a:rPr kumimoji="1" lang="ja-JP" altLang="en-US" sz="2000" dirty="0"/>
              <a:t>用 </a:t>
            </a:r>
            <a:r>
              <a:rPr kumimoji="1" lang="en-US" altLang="ja-JP" sz="2000" dirty="0"/>
              <a:t>Power</a:t>
            </a:r>
            <a:r>
              <a:rPr kumimoji="1" lang="ja-JP" altLang="en-US" sz="2000" dirty="0"/>
              <a:t> </a:t>
            </a:r>
            <a:r>
              <a:rPr kumimoji="1" lang="en-US" altLang="ja-JP" sz="2000" dirty="0"/>
              <a:t>Shell</a:t>
            </a:r>
            <a:r>
              <a:rPr kumimoji="1" lang="ja-JP" altLang="en-US" sz="2000" dirty="0"/>
              <a:t> コマンドレットに用意された接続コマンドレットを利用できる。</a:t>
            </a:r>
            <a:endParaRPr kumimoji="1" lang="en-US" altLang="ja-JP" sz="2000" dirty="0"/>
          </a:p>
          <a:p>
            <a:r>
              <a:rPr lang="ja-JP" altLang="en-US" sz="2000" dirty="0"/>
              <a:t>先に控えたアプリケーション </a:t>
            </a:r>
            <a:r>
              <a:rPr lang="en-US" altLang="ja-JP" sz="2000" dirty="0"/>
              <a:t>ID </a:t>
            </a:r>
            <a:r>
              <a:rPr lang="ja-JP" altLang="en-US" sz="2000" dirty="0"/>
              <a:t>とディレクトリ </a:t>
            </a:r>
            <a:r>
              <a:rPr lang="en-US" altLang="ja-JP" sz="2000" dirty="0"/>
              <a:t>ID </a:t>
            </a:r>
            <a:r>
              <a:rPr lang="ja-JP" altLang="en-US" sz="2000" dirty="0"/>
              <a:t>を </a:t>
            </a:r>
            <a:r>
              <a:rPr lang="en-US" altLang="ja-JP" sz="2000" dirty="0" err="1"/>
              <a:t>ClientId</a:t>
            </a:r>
            <a:r>
              <a:rPr lang="ja-JP" altLang="en-US" sz="2000" dirty="0"/>
              <a:t> 、</a:t>
            </a:r>
            <a:r>
              <a:rPr lang="en-US" altLang="ja-JP" sz="2000" dirty="0" err="1"/>
              <a:t>TenantId</a:t>
            </a:r>
            <a:r>
              <a:rPr lang="ja-JP" altLang="en-US" sz="2000" dirty="0"/>
              <a:t> にそれぞれ設定する。</a:t>
            </a:r>
            <a:endParaRPr lang="en-US" altLang="ja-JP" sz="2000" dirty="0"/>
          </a:p>
          <a:p>
            <a:r>
              <a:rPr kumimoji="1" lang="ja-JP" altLang="en-US" sz="2000" dirty="0"/>
              <a:t>拇印は </a:t>
            </a:r>
            <a:r>
              <a:rPr kumimoji="1" lang="en-US" altLang="ja-JP" sz="2000" dirty="0" err="1"/>
              <a:t>CertificateThumbprint</a:t>
            </a:r>
            <a:r>
              <a:rPr kumimoji="1" lang="ja-JP" altLang="en-US" sz="2000" dirty="0"/>
              <a:t> に設定する。</a:t>
            </a:r>
            <a:endParaRPr kumimoji="1" lang="en-US" altLang="ja-JP" sz="2000" dirty="0"/>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グループ化 3">
            <a:extLst>
              <a:ext uri="{FF2B5EF4-FFF2-40B4-BE49-F238E27FC236}">
                <a16:creationId xmlns:a16="http://schemas.microsoft.com/office/drawing/2014/main" id="{6C9D329D-3860-754A-32ED-ACB4042E71D7}"/>
              </a:ext>
            </a:extLst>
          </p:cNvPr>
          <p:cNvGrpSpPr/>
          <p:nvPr/>
        </p:nvGrpSpPr>
        <p:grpSpPr>
          <a:xfrm>
            <a:off x="5295319" y="2321372"/>
            <a:ext cx="6253212" cy="829413"/>
            <a:chOff x="0" y="4337272"/>
            <a:chExt cx="12192000" cy="1617121"/>
          </a:xfrm>
        </p:grpSpPr>
        <p:pic>
          <p:nvPicPr>
            <p:cNvPr id="5" name="図 4">
              <a:extLst>
                <a:ext uri="{FF2B5EF4-FFF2-40B4-BE49-F238E27FC236}">
                  <a16:creationId xmlns:a16="http://schemas.microsoft.com/office/drawing/2014/main" id="{63B7B86B-383D-8DA2-3652-AAA0A95BD8B1}"/>
                </a:ext>
              </a:extLst>
            </p:cNvPr>
            <p:cNvPicPr>
              <a:picLocks noChangeAspect="1"/>
            </p:cNvPicPr>
            <p:nvPr/>
          </p:nvPicPr>
          <p:blipFill>
            <a:blip r:embed="rId2"/>
            <a:stretch>
              <a:fillRect/>
            </a:stretch>
          </p:blipFill>
          <p:spPr>
            <a:xfrm>
              <a:off x="0" y="4337272"/>
              <a:ext cx="12192000" cy="1617121"/>
            </a:xfrm>
            <a:prstGeom prst="rect">
              <a:avLst/>
            </a:prstGeom>
          </p:spPr>
        </p:pic>
        <p:sp>
          <p:nvSpPr>
            <p:cNvPr id="7" name="正方形/長方形 6">
              <a:extLst>
                <a:ext uri="{FF2B5EF4-FFF2-40B4-BE49-F238E27FC236}">
                  <a16:creationId xmlns:a16="http://schemas.microsoft.com/office/drawing/2014/main" id="{60D73174-3506-488D-E22C-9C2B91DDE901}"/>
                </a:ext>
              </a:extLst>
            </p:cNvPr>
            <p:cNvSpPr/>
            <p:nvPr/>
          </p:nvSpPr>
          <p:spPr>
            <a:xfrm>
              <a:off x="2799183" y="5136243"/>
              <a:ext cx="2435290" cy="23326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2C99A5C-730C-C35E-2897-40A353F5B631}"/>
                </a:ext>
              </a:extLst>
            </p:cNvPr>
            <p:cNvSpPr/>
            <p:nvPr/>
          </p:nvSpPr>
          <p:spPr>
            <a:xfrm>
              <a:off x="3911080" y="4835510"/>
              <a:ext cx="1007708" cy="233265"/>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87323EB-5230-CD10-A388-05DAC10573F2}"/>
                </a:ext>
              </a:extLst>
            </p:cNvPr>
            <p:cNvSpPr/>
            <p:nvPr/>
          </p:nvSpPr>
          <p:spPr>
            <a:xfrm>
              <a:off x="9227974" y="4835509"/>
              <a:ext cx="1007708" cy="233265"/>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コンテンツ プレースホルダー 2">
            <a:extLst>
              <a:ext uri="{FF2B5EF4-FFF2-40B4-BE49-F238E27FC236}">
                <a16:creationId xmlns:a16="http://schemas.microsoft.com/office/drawing/2014/main" id="{55A00C53-196F-7AEB-B8F4-F64FC0B897C5}"/>
              </a:ext>
            </a:extLst>
          </p:cNvPr>
          <p:cNvSpPr txBox="1">
            <a:spLocks/>
          </p:cNvSpPr>
          <p:nvPr/>
        </p:nvSpPr>
        <p:spPr>
          <a:xfrm>
            <a:off x="5295318" y="3387728"/>
            <a:ext cx="6253211" cy="23348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t>Connect-</a:t>
            </a:r>
            <a:r>
              <a:rPr lang="en-US" altLang="ja-JP" sz="2000" dirty="0" err="1"/>
              <a:t>MgGraph</a:t>
            </a:r>
            <a:r>
              <a:rPr lang="en-US" altLang="ja-JP" sz="2000" dirty="0"/>
              <a:t> -</a:t>
            </a:r>
            <a:r>
              <a:rPr lang="en-US" altLang="ja-JP" sz="2000" dirty="0" err="1"/>
              <a:t>TenantId</a:t>
            </a:r>
            <a:r>
              <a:rPr lang="en-US" altLang="ja-JP" sz="2000" dirty="0"/>
              <a:t> “T-ID" -</a:t>
            </a:r>
            <a:r>
              <a:rPr lang="en-US" altLang="ja-JP" sz="2000" dirty="0" err="1"/>
              <a:t>ClientId</a:t>
            </a:r>
            <a:r>
              <a:rPr lang="en-US" altLang="ja-JP" sz="2000" dirty="0"/>
              <a:t> “C-ID" -</a:t>
            </a:r>
            <a:r>
              <a:rPr lang="en-US" altLang="ja-JP" sz="2000" dirty="0" err="1"/>
              <a:t>CertificateThumbprint</a:t>
            </a:r>
            <a:r>
              <a:rPr lang="en-US" altLang="ja-JP" sz="2000" dirty="0"/>
              <a:t> “Thumb"</a:t>
            </a:r>
            <a:endParaRPr lang="ja-JP" altLang="en-US" sz="2000" dirty="0"/>
          </a:p>
        </p:txBody>
      </p:sp>
    </p:spTree>
    <p:extLst>
      <p:ext uri="{BB962C8B-B14F-4D97-AF65-F5344CB8AC3E}">
        <p14:creationId xmlns:p14="http://schemas.microsoft.com/office/powerpoint/2010/main" val="3789986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BB434E3A-A3E1-F949-A6CD-295CE2BAB715}"/>
              </a:ext>
            </a:extLst>
          </p:cNvPr>
          <p:cNvSpPr>
            <a:spLocks noGrp="1"/>
          </p:cNvSpPr>
          <p:nvPr>
            <p:ph type="title"/>
          </p:nvPr>
        </p:nvSpPr>
        <p:spPr>
          <a:xfrm>
            <a:off x="643467" y="321734"/>
            <a:ext cx="10905066" cy="1135737"/>
          </a:xfrm>
        </p:spPr>
        <p:txBody>
          <a:bodyPr>
            <a:normAutofit/>
          </a:bodyPr>
          <a:lstStyle/>
          <a:p>
            <a:r>
              <a:rPr kumimoji="1" lang="ja-JP" altLang="en-US" sz="3600"/>
              <a:t>組織のライセンスを確認する</a:t>
            </a:r>
          </a:p>
        </p:txBody>
      </p:sp>
      <p:sp>
        <p:nvSpPr>
          <p:cNvPr id="3" name="コンテンツ プレースホルダー 2">
            <a:extLst>
              <a:ext uri="{FF2B5EF4-FFF2-40B4-BE49-F238E27FC236}">
                <a16:creationId xmlns:a16="http://schemas.microsoft.com/office/drawing/2014/main" id="{04AFDC95-8DC3-C1A2-1DC9-3842ACDF604C}"/>
              </a:ext>
            </a:extLst>
          </p:cNvPr>
          <p:cNvSpPr>
            <a:spLocks noGrp="1"/>
          </p:cNvSpPr>
          <p:nvPr>
            <p:ph idx="1"/>
          </p:nvPr>
        </p:nvSpPr>
        <p:spPr>
          <a:xfrm>
            <a:off x="643469" y="1782981"/>
            <a:ext cx="4008384" cy="4393982"/>
          </a:xfrm>
        </p:spPr>
        <p:txBody>
          <a:bodyPr>
            <a:normAutofit/>
          </a:bodyPr>
          <a:lstStyle/>
          <a:p>
            <a:r>
              <a:rPr kumimoji="1" lang="ja-JP" altLang="en-US" sz="2000" dirty="0"/>
              <a:t>これでラインセンスの確認やユーザーへの付与を行うことができる。</a:t>
            </a:r>
            <a:endParaRPr kumimoji="1" lang="en-US" altLang="ja-JP" sz="2000" dirty="0"/>
          </a:p>
          <a:p>
            <a:r>
              <a:rPr lang="ja-JP" altLang="en-US" sz="2000" dirty="0"/>
              <a:t>ほか、ユーザーへの権限付与などは以下のドキュメントを参照し利用するとよい。</a:t>
            </a:r>
            <a:endParaRPr lang="en-US" altLang="ja-JP" sz="2000" dirty="0"/>
          </a:p>
          <a:p>
            <a:r>
              <a:rPr lang="en-US" altLang="ja-JP" sz="1400" dirty="0">
                <a:hlinkClick r:id="rId2"/>
              </a:rPr>
              <a:t>Migrate your apps to access the license managements APIs from Microsoft Graph - Microsoft Tech Community</a:t>
            </a:r>
            <a:endParaRPr kumimoji="1" lang="ja-JP" altLang="en-US" sz="14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図 4" descr="テキスト&#10;&#10;自動的に生成された説明">
            <a:extLst>
              <a:ext uri="{FF2B5EF4-FFF2-40B4-BE49-F238E27FC236}">
                <a16:creationId xmlns:a16="http://schemas.microsoft.com/office/drawing/2014/main" id="{38817B2D-6D60-1654-F076-0D4C8A87F386}"/>
              </a:ext>
            </a:extLst>
          </p:cNvPr>
          <p:cNvPicPr>
            <a:picLocks noChangeAspect="1"/>
          </p:cNvPicPr>
          <p:nvPr/>
        </p:nvPicPr>
        <p:blipFill>
          <a:blip r:embed="rId3"/>
          <a:stretch>
            <a:fillRect/>
          </a:stretch>
        </p:blipFill>
        <p:spPr>
          <a:xfrm>
            <a:off x="5295321" y="2326934"/>
            <a:ext cx="6253212" cy="161020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コンテンツ プレースホルダー 2">
            <a:extLst>
              <a:ext uri="{FF2B5EF4-FFF2-40B4-BE49-F238E27FC236}">
                <a16:creationId xmlns:a16="http://schemas.microsoft.com/office/drawing/2014/main" id="{3E22279A-0A1C-4E6A-31F0-A34E99E1E887}"/>
              </a:ext>
            </a:extLst>
          </p:cNvPr>
          <p:cNvSpPr txBox="1">
            <a:spLocks/>
          </p:cNvSpPr>
          <p:nvPr/>
        </p:nvSpPr>
        <p:spPr>
          <a:xfrm>
            <a:off x="5295320" y="4068036"/>
            <a:ext cx="6253211" cy="1135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a:t>Get-MgSubscribedSku | format-list</a:t>
            </a:r>
            <a:endParaRPr lang="ja-JP" altLang="en-US" sz="2000" dirty="0"/>
          </a:p>
        </p:txBody>
      </p:sp>
    </p:spTree>
    <p:extLst>
      <p:ext uri="{BB962C8B-B14F-4D97-AF65-F5344CB8AC3E}">
        <p14:creationId xmlns:p14="http://schemas.microsoft.com/office/powerpoint/2010/main" val="862126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タイトル 1">
            <a:extLst>
              <a:ext uri="{FF2B5EF4-FFF2-40B4-BE49-F238E27FC236}">
                <a16:creationId xmlns:a16="http://schemas.microsoft.com/office/drawing/2014/main" id="{C1CBB961-F4C9-FC4D-3683-999EE7290B8B}"/>
              </a:ext>
            </a:extLst>
          </p:cNvPr>
          <p:cNvSpPr>
            <a:spLocks noGrp="1"/>
          </p:cNvSpPr>
          <p:nvPr>
            <p:ph type="title"/>
          </p:nvPr>
        </p:nvSpPr>
        <p:spPr>
          <a:xfrm>
            <a:off x="958506" y="800392"/>
            <a:ext cx="10264697" cy="1212102"/>
          </a:xfrm>
        </p:spPr>
        <p:txBody>
          <a:bodyPr>
            <a:normAutofit/>
          </a:bodyPr>
          <a:lstStyle/>
          <a:p>
            <a:r>
              <a:rPr lang="ja-JP" altLang="en-US" sz="4000" dirty="0">
                <a:solidFill>
                  <a:srgbClr val="FFFFFF"/>
                </a:solidFill>
              </a:rPr>
              <a:t>さいごに</a:t>
            </a:r>
            <a:endParaRPr kumimoji="1" lang="ja-JP" altLang="en-US" sz="4000" dirty="0">
              <a:solidFill>
                <a:srgbClr val="FFFFFF"/>
              </a:solidFill>
            </a:endParaRPr>
          </a:p>
        </p:txBody>
      </p:sp>
      <p:sp>
        <p:nvSpPr>
          <p:cNvPr id="3" name="コンテンツ プレースホルダー 2">
            <a:extLst>
              <a:ext uri="{FF2B5EF4-FFF2-40B4-BE49-F238E27FC236}">
                <a16:creationId xmlns:a16="http://schemas.microsoft.com/office/drawing/2014/main" id="{F7CE04B8-DFAD-A42E-D0BE-DDDB8F5BBF7F}"/>
              </a:ext>
            </a:extLst>
          </p:cNvPr>
          <p:cNvSpPr>
            <a:spLocks noGrp="1"/>
          </p:cNvSpPr>
          <p:nvPr>
            <p:ph idx="1"/>
          </p:nvPr>
        </p:nvSpPr>
        <p:spPr>
          <a:xfrm>
            <a:off x="1367624" y="2490436"/>
            <a:ext cx="9708995" cy="3567173"/>
          </a:xfrm>
        </p:spPr>
        <p:txBody>
          <a:bodyPr anchor="ctr">
            <a:normAutofit/>
          </a:bodyPr>
          <a:lstStyle/>
          <a:p>
            <a:r>
              <a:rPr lang="en-US" altLang="ja-JP" sz="2400" dirty="0" err="1"/>
              <a:t>MSOnline</a:t>
            </a:r>
            <a:r>
              <a:rPr lang="en-US" altLang="ja-JP" sz="2400" dirty="0"/>
              <a:t> PowerShell</a:t>
            </a:r>
            <a:r>
              <a:rPr lang="ja-JP" altLang="en-US" sz="2400" dirty="0"/>
              <a:t> の </a:t>
            </a:r>
            <a:r>
              <a:rPr lang="en-US" altLang="ja-JP" sz="2400" dirty="0"/>
              <a:t>Connect-</a:t>
            </a:r>
            <a:r>
              <a:rPr lang="en-US" altLang="ja-JP" sz="2400" dirty="0" err="1"/>
              <a:t>MsolService</a:t>
            </a:r>
            <a:r>
              <a:rPr lang="ja-JP" altLang="en-US" sz="2400" dirty="0"/>
              <a:t> などライセンスコマンドレットは </a:t>
            </a:r>
            <a:r>
              <a:rPr kumimoji="1" lang="en-US" altLang="ja-JP" sz="2400" dirty="0"/>
              <a:t>2022 </a:t>
            </a:r>
            <a:r>
              <a:rPr kumimoji="1" lang="ja-JP" altLang="en-US" sz="2400" dirty="0"/>
              <a:t>年 </a:t>
            </a:r>
            <a:r>
              <a:rPr kumimoji="1" lang="en-US" altLang="ja-JP" sz="2400" dirty="0"/>
              <a:t>8 </a:t>
            </a:r>
            <a:r>
              <a:rPr kumimoji="1" lang="ja-JP" altLang="en-US" sz="2400" dirty="0"/>
              <a:t>月 </a:t>
            </a:r>
            <a:r>
              <a:rPr kumimoji="1" lang="en-US" altLang="ja-JP" sz="2400" dirty="0"/>
              <a:t>26 </a:t>
            </a:r>
            <a:r>
              <a:rPr kumimoji="1" lang="ja-JP" altLang="en-US" sz="2400" dirty="0"/>
              <a:t>日を以てサポート終了となります。</a:t>
            </a:r>
            <a:endParaRPr kumimoji="1" lang="en-US" altLang="ja-JP" sz="2400" dirty="0"/>
          </a:p>
          <a:p>
            <a:r>
              <a:rPr kumimoji="1" lang="ja-JP" altLang="en-US" sz="2400" dirty="0"/>
              <a:t>またそのほかの</a:t>
            </a:r>
            <a:r>
              <a:rPr lang="ja-JP" altLang="en-US" sz="2400" dirty="0"/>
              <a:t> </a:t>
            </a:r>
            <a:r>
              <a:rPr lang="en-US" altLang="ja-JP" sz="2400" dirty="0"/>
              <a:t>Azure AD Graph API</a:t>
            </a:r>
            <a:r>
              <a:rPr lang="ja-JP" altLang="en-US" sz="2400" dirty="0"/>
              <a:t> は </a:t>
            </a:r>
            <a:r>
              <a:rPr lang="en-US" altLang="ja-JP" sz="2400" dirty="0"/>
              <a:t>2022</a:t>
            </a:r>
            <a:r>
              <a:rPr lang="ja-JP" altLang="en-US" sz="2400" dirty="0"/>
              <a:t> 年 </a:t>
            </a:r>
            <a:r>
              <a:rPr lang="en-US" altLang="ja-JP" sz="2400" dirty="0"/>
              <a:t>12</a:t>
            </a:r>
            <a:r>
              <a:rPr lang="ja-JP" altLang="en-US" sz="2400" dirty="0"/>
              <a:t> 月以降にサポートが終了する予定となっています。</a:t>
            </a:r>
            <a:endParaRPr lang="en-US" altLang="ja-JP" sz="2400" dirty="0"/>
          </a:p>
          <a:p>
            <a:r>
              <a:rPr lang="ja-JP" altLang="en-US" sz="2400" dirty="0"/>
              <a:t>今後これらで用意されていた機能は </a:t>
            </a:r>
            <a:r>
              <a:rPr lang="en-US" altLang="ja-JP" sz="2400" dirty="0"/>
              <a:t>Microsoft Graph</a:t>
            </a:r>
            <a:r>
              <a:rPr lang="ja-JP" altLang="en-US" sz="2400" dirty="0"/>
              <a:t> に置き換わります。</a:t>
            </a:r>
            <a:endParaRPr lang="en-US" altLang="ja-JP" sz="2400" dirty="0"/>
          </a:p>
          <a:p>
            <a:r>
              <a:rPr lang="ja-JP" altLang="en-US" sz="2400" dirty="0"/>
              <a:t>終了する前に置き換えていくことを忘れないようにしましょう。</a:t>
            </a:r>
            <a:endParaRPr lang="en-US" altLang="ja-JP" sz="2400" dirty="0"/>
          </a:p>
          <a:p>
            <a:r>
              <a:rPr lang="ja-JP" altLang="en-US" sz="2400" dirty="0"/>
              <a:t>参照：</a:t>
            </a:r>
            <a:r>
              <a:rPr lang="en-US" altLang="ja-JP" sz="2400" dirty="0">
                <a:hlinkClick r:id="rId2"/>
              </a:rPr>
              <a:t>Change Management Simplified</a:t>
            </a:r>
            <a:endParaRPr lang="en-US" altLang="ja-JP" sz="2400" dirty="0"/>
          </a:p>
        </p:txBody>
      </p:sp>
    </p:spTree>
    <p:extLst>
      <p:ext uri="{BB962C8B-B14F-4D97-AF65-F5344CB8AC3E}">
        <p14:creationId xmlns:p14="http://schemas.microsoft.com/office/powerpoint/2010/main" val="4252355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BF659A6-ACFD-A700-1C58-BBA46D0C5379}"/>
              </a:ext>
            </a:extLst>
          </p:cNvPr>
          <p:cNvSpPr>
            <a:spLocks noGrp="1"/>
          </p:cNvSpPr>
          <p:nvPr>
            <p:ph idx="1"/>
          </p:nvPr>
        </p:nvSpPr>
        <p:spPr>
          <a:xfrm>
            <a:off x="838200" y="4497355"/>
            <a:ext cx="10515600" cy="1679608"/>
          </a:xfrm>
        </p:spPr>
        <p:txBody>
          <a:bodyPr/>
          <a:lstStyle/>
          <a:p>
            <a:r>
              <a:rPr lang="en-US" altLang="ja-JP" b="0" i="0" dirty="0">
                <a:solidFill>
                  <a:srgbClr val="333333"/>
                </a:solidFill>
                <a:effectLst/>
                <a:latin typeface="Segoe UI" panose="020B0502040204020203" pitchFamily="34" charset="0"/>
              </a:rPr>
              <a:t>© 2022 Tomoharu Misawa All rights reserved.</a:t>
            </a:r>
            <a:br>
              <a:rPr lang="ja-JP" altLang="en-US" dirty="0"/>
            </a:br>
            <a:r>
              <a:rPr lang="ja-JP" altLang="en-US" b="0" i="0" dirty="0">
                <a:solidFill>
                  <a:srgbClr val="333333"/>
                </a:solidFill>
                <a:effectLst/>
                <a:latin typeface="Segoe UI" panose="020B0502040204020203" pitchFamily="34" charset="0"/>
              </a:rPr>
              <a:t>本コンテンツの著作権、および本コンテンツ中に出てくる商標権、団体名、ロゴ、製品、サービスなどはそれぞれ、各権利保有者に帰属します。</a:t>
            </a:r>
            <a:endParaRPr kumimoji="1" lang="ja-JP" altLang="en-US" dirty="0"/>
          </a:p>
        </p:txBody>
      </p:sp>
    </p:spTree>
    <p:extLst>
      <p:ext uri="{BB962C8B-B14F-4D97-AF65-F5344CB8AC3E}">
        <p14:creationId xmlns:p14="http://schemas.microsoft.com/office/powerpoint/2010/main" val="244794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20A93808-68BC-9326-F71B-BEBA361B65F3}"/>
              </a:ext>
            </a:extLst>
          </p:cNvPr>
          <p:cNvSpPr>
            <a:spLocks noGrp="1"/>
          </p:cNvSpPr>
          <p:nvPr>
            <p:ph type="title"/>
          </p:nvPr>
        </p:nvSpPr>
        <p:spPr>
          <a:xfrm>
            <a:off x="630936" y="640080"/>
            <a:ext cx="4818888" cy="1481328"/>
          </a:xfrm>
        </p:spPr>
        <p:txBody>
          <a:bodyPr anchor="b">
            <a:normAutofit/>
          </a:bodyPr>
          <a:lstStyle/>
          <a:p>
            <a:r>
              <a:rPr lang="ja-JP" altLang="en-US" sz="5400"/>
              <a:t>サインイン</a:t>
            </a:r>
          </a:p>
        </p:txBody>
      </p:sp>
      <p:sp>
        <p:nvSpPr>
          <p:cNvPr id="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50A1C469-549C-A3D7-2D36-EF454FA784E9}"/>
              </a:ext>
            </a:extLst>
          </p:cNvPr>
          <p:cNvSpPr>
            <a:spLocks noGrp="1"/>
          </p:cNvSpPr>
          <p:nvPr>
            <p:ph idx="1"/>
          </p:nvPr>
        </p:nvSpPr>
        <p:spPr>
          <a:xfrm>
            <a:off x="630936" y="2660904"/>
            <a:ext cx="4818888" cy="3547872"/>
          </a:xfrm>
        </p:spPr>
        <p:txBody>
          <a:bodyPr anchor="t">
            <a:normAutofit/>
          </a:bodyPr>
          <a:lstStyle/>
          <a:p>
            <a:r>
              <a:rPr lang="ja-JP" altLang="en-US" sz="2200" dirty="0"/>
              <a:t>以下アドレスをブラウザーに入力する。</a:t>
            </a:r>
            <a:endParaRPr lang="en-US" altLang="ja-JP" sz="2200" dirty="0"/>
          </a:p>
          <a:p>
            <a:r>
              <a:rPr kumimoji="1" lang="en-US" altLang="ja-JP" sz="2200" dirty="0">
                <a:hlinkClick r:id="rId2"/>
              </a:rPr>
              <a:t>https://portal.azure.com/#blade/Microsoft_AAD_IAM/ActiveDirectoryMenuBlade/Overview</a:t>
            </a:r>
            <a:endParaRPr kumimoji="1" lang="en-US" altLang="ja-JP" sz="2200" dirty="0"/>
          </a:p>
          <a:p>
            <a:r>
              <a:rPr lang="ja-JP" altLang="en-US" sz="2200" dirty="0"/>
              <a:t>管理者でサインインする。</a:t>
            </a:r>
            <a:endParaRPr kumimoji="1" lang="ja-JP" altLang="en-US" sz="2200" dirty="0"/>
          </a:p>
        </p:txBody>
      </p:sp>
      <p:pic>
        <p:nvPicPr>
          <p:cNvPr id="5" name="図 4">
            <a:extLst>
              <a:ext uri="{FF2B5EF4-FFF2-40B4-BE49-F238E27FC236}">
                <a16:creationId xmlns:a16="http://schemas.microsoft.com/office/drawing/2014/main" id="{D1FEE487-2621-574A-F3F8-23C171AAFC2D}"/>
              </a:ext>
            </a:extLst>
          </p:cNvPr>
          <p:cNvPicPr>
            <a:picLocks noChangeAspect="1"/>
          </p:cNvPicPr>
          <p:nvPr/>
        </p:nvPicPr>
        <p:blipFill rotWithShape="1">
          <a:blip r:embed="rId3"/>
          <a:srcRect t="6908" b="5358"/>
          <a:stretch/>
        </p:blipFill>
        <p:spPr>
          <a:xfrm>
            <a:off x="6099048" y="707766"/>
            <a:ext cx="5458968" cy="5442467"/>
          </a:xfrm>
          <a:prstGeom prst="rect">
            <a:avLst/>
          </a:prstGeom>
        </p:spPr>
      </p:pic>
    </p:spTree>
    <p:extLst>
      <p:ext uri="{BB962C8B-B14F-4D97-AF65-F5344CB8AC3E}">
        <p14:creationId xmlns:p14="http://schemas.microsoft.com/office/powerpoint/2010/main" val="44852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741E5EF-72F8-611F-D65C-4C1C124F0865}"/>
              </a:ext>
            </a:extLst>
          </p:cNvPr>
          <p:cNvSpPr>
            <a:spLocks noGrp="1"/>
          </p:cNvSpPr>
          <p:nvPr>
            <p:ph type="title"/>
          </p:nvPr>
        </p:nvSpPr>
        <p:spPr>
          <a:xfrm>
            <a:off x="630936" y="639520"/>
            <a:ext cx="3429000" cy="1719072"/>
          </a:xfrm>
        </p:spPr>
        <p:txBody>
          <a:bodyPr anchor="b">
            <a:normAutofit/>
          </a:bodyPr>
          <a:lstStyle/>
          <a:p>
            <a:r>
              <a:rPr kumimoji="1" lang="en-US" altLang="ja-JP" sz="5400"/>
              <a:t>Azure AD</a:t>
            </a:r>
            <a:endParaRPr kumimoji="1" lang="ja-JP" altLang="en-US" sz="5400"/>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4A090B4-F8BE-6AEC-695E-EFF276886EAC}"/>
              </a:ext>
            </a:extLst>
          </p:cNvPr>
          <p:cNvSpPr>
            <a:spLocks noGrp="1"/>
          </p:cNvSpPr>
          <p:nvPr>
            <p:ph idx="1"/>
          </p:nvPr>
        </p:nvSpPr>
        <p:spPr>
          <a:xfrm>
            <a:off x="630936" y="2807208"/>
            <a:ext cx="3429000" cy="3410712"/>
          </a:xfrm>
        </p:spPr>
        <p:txBody>
          <a:bodyPr anchor="t">
            <a:normAutofit/>
          </a:bodyPr>
          <a:lstStyle/>
          <a:p>
            <a:r>
              <a:rPr kumimoji="1" lang="ja-JP" altLang="en-US" sz="2200" dirty="0"/>
              <a:t>アプリの登録画面に遷移する。</a:t>
            </a:r>
          </a:p>
        </p:txBody>
      </p:sp>
      <p:grpSp>
        <p:nvGrpSpPr>
          <p:cNvPr id="4" name="グループ化 3">
            <a:extLst>
              <a:ext uri="{FF2B5EF4-FFF2-40B4-BE49-F238E27FC236}">
                <a16:creationId xmlns:a16="http://schemas.microsoft.com/office/drawing/2014/main" id="{164768AB-F061-C0DA-73C2-B1302DFFB017}"/>
              </a:ext>
            </a:extLst>
          </p:cNvPr>
          <p:cNvGrpSpPr/>
          <p:nvPr/>
        </p:nvGrpSpPr>
        <p:grpSpPr>
          <a:xfrm>
            <a:off x="4654296" y="1823525"/>
            <a:ext cx="6903720" cy="3210949"/>
            <a:chOff x="2071395" y="2707050"/>
            <a:chExt cx="7750629" cy="3604850"/>
          </a:xfrm>
        </p:grpSpPr>
        <p:pic>
          <p:nvPicPr>
            <p:cNvPr id="5" name="図 4">
              <a:extLst>
                <a:ext uri="{FF2B5EF4-FFF2-40B4-BE49-F238E27FC236}">
                  <a16:creationId xmlns:a16="http://schemas.microsoft.com/office/drawing/2014/main" id="{F3425B72-E760-DFAF-8F5A-FBAB13A50E91}"/>
                </a:ext>
              </a:extLst>
            </p:cNvPr>
            <p:cNvPicPr>
              <a:picLocks noChangeAspect="1"/>
            </p:cNvPicPr>
            <p:nvPr/>
          </p:nvPicPr>
          <p:blipFill>
            <a:blip r:embed="rId2"/>
            <a:stretch>
              <a:fillRect/>
            </a:stretch>
          </p:blipFill>
          <p:spPr>
            <a:xfrm>
              <a:off x="2071395" y="2707050"/>
              <a:ext cx="7750629" cy="3604850"/>
            </a:xfrm>
            <a:prstGeom prst="rect">
              <a:avLst/>
            </a:prstGeom>
          </p:spPr>
        </p:pic>
        <p:sp>
          <p:nvSpPr>
            <p:cNvPr id="7" name="正方形/長方形 6">
              <a:extLst>
                <a:ext uri="{FF2B5EF4-FFF2-40B4-BE49-F238E27FC236}">
                  <a16:creationId xmlns:a16="http://schemas.microsoft.com/office/drawing/2014/main" id="{844EACF2-0E90-CFF0-40D6-8E227793675A}"/>
                </a:ext>
              </a:extLst>
            </p:cNvPr>
            <p:cNvSpPr/>
            <p:nvPr/>
          </p:nvSpPr>
          <p:spPr>
            <a:xfrm>
              <a:off x="2071395" y="5309118"/>
              <a:ext cx="625152" cy="2052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80623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1269053-A3F7-5A14-E703-8EA20BBCC81F}"/>
              </a:ext>
            </a:extLst>
          </p:cNvPr>
          <p:cNvSpPr>
            <a:spLocks noGrp="1"/>
          </p:cNvSpPr>
          <p:nvPr>
            <p:ph type="title"/>
          </p:nvPr>
        </p:nvSpPr>
        <p:spPr>
          <a:xfrm>
            <a:off x="630936" y="639520"/>
            <a:ext cx="3429000" cy="1719072"/>
          </a:xfrm>
        </p:spPr>
        <p:txBody>
          <a:bodyPr anchor="b">
            <a:normAutofit/>
          </a:bodyPr>
          <a:lstStyle/>
          <a:p>
            <a:r>
              <a:rPr kumimoji="1" lang="ja-JP" altLang="en-US" sz="5400"/>
              <a:t>アプリの登録</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554FDA1-55F3-D501-78E0-8BD1839D0318}"/>
              </a:ext>
            </a:extLst>
          </p:cNvPr>
          <p:cNvSpPr>
            <a:spLocks noGrp="1"/>
          </p:cNvSpPr>
          <p:nvPr>
            <p:ph idx="1"/>
          </p:nvPr>
        </p:nvSpPr>
        <p:spPr>
          <a:xfrm>
            <a:off x="630936" y="2807208"/>
            <a:ext cx="3429000" cy="3410712"/>
          </a:xfrm>
        </p:spPr>
        <p:txBody>
          <a:bodyPr anchor="t">
            <a:normAutofit/>
          </a:bodyPr>
          <a:lstStyle/>
          <a:p>
            <a:r>
              <a:rPr kumimoji="1" lang="ja-JP" altLang="en-US" sz="2200" dirty="0"/>
              <a:t>アプリを新規登録する。</a:t>
            </a:r>
            <a:endParaRPr kumimoji="1" lang="en-US" altLang="ja-JP" sz="2200" dirty="0"/>
          </a:p>
          <a:p>
            <a:r>
              <a:rPr lang="ja-JP" altLang="en-US" sz="2200" dirty="0"/>
              <a:t>ここでいうアプリとは </a:t>
            </a:r>
            <a:r>
              <a:rPr lang="en-US" altLang="ja-JP" sz="2200" dirty="0"/>
              <a:t>Microsoft 365</a:t>
            </a:r>
            <a:r>
              <a:rPr lang="ja-JP" altLang="en-US" sz="2200" dirty="0"/>
              <a:t> に接続する </a:t>
            </a:r>
            <a:r>
              <a:rPr lang="en-US" altLang="ja-JP" sz="2200" dirty="0"/>
              <a:t>PowerShell</a:t>
            </a:r>
            <a:r>
              <a:rPr lang="ja-JP" altLang="en-US" sz="2200" dirty="0"/>
              <a:t> スクリプトと考えて問題ない。</a:t>
            </a:r>
            <a:endParaRPr kumimoji="1" lang="ja-JP" altLang="en-US" sz="2200" dirty="0"/>
          </a:p>
        </p:txBody>
      </p:sp>
      <p:grpSp>
        <p:nvGrpSpPr>
          <p:cNvPr id="4" name="グループ化 3">
            <a:extLst>
              <a:ext uri="{FF2B5EF4-FFF2-40B4-BE49-F238E27FC236}">
                <a16:creationId xmlns:a16="http://schemas.microsoft.com/office/drawing/2014/main" id="{4C18BC8C-E896-5F72-14B1-A65C91AD12A7}"/>
              </a:ext>
            </a:extLst>
          </p:cNvPr>
          <p:cNvGrpSpPr/>
          <p:nvPr/>
        </p:nvGrpSpPr>
        <p:grpSpPr>
          <a:xfrm>
            <a:off x="4654296" y="1825323"/>
            <a:ext cx="6903720" cy="3207354"/>
            <a:chOff x="1796143" y="2424437"/>
            <a:chExt cx="8599714" cy="3995284"/>
          </a:xfrm>
        </p:grpSpPr>
        <p:pic>
          <p:nvPicPr>
            <p:cNvPr id="5" name="図 4">
              <a:extLst>
                <a:ext uri="{FF2B5EF4-FFF2-40B4-BE49-F238E27FC236}">
                  <a16:creationId xmlns:a16="http://schemas.microsoft.com/office/drawing/2014/main" id="{D714A8F8-25BA-DC46-CDED-B3A51EE0A826}"/>
                </a:ext>
              </a:extLst>
            </p:cNvPr>
            <p:cNvPicPr>
              <a:picLocks noChangeAspect="1"/>
            </p:cNvPicPr>
            <p:nvPr/>
          </p:nvPicPr>
          <p:blipFill>
            <a:blip r:embed="rId2"/>
            <a:stretch>
              <a:fillRect/>
            </a:stretch>
          </p:blipFill>
          <p:spPr>
            <a:xfrm>
              <a:off x="1796143" y="2424437"/>
              <a:ext cx="8599714" cy="3995284"/>
            </a:xfrm>
            <a:prstGeom prst="rect">
              <a:avLst/>
            </a:prstGeom>
          </p:spPr>
        </p:pic>
        <p:sp>
          <p:nvSpPr>
            <p:cNvPr id="7" name="正方形/長方形 6">
              <a:extLst>
                <a:ext uri="{FF2B5EF4-FFF2-40B4-BE49-F238E27FC236}">
                  <a16:creationId xmlns:a16="http://schemas.microsoft.com/office/drawing/2014/main" id="{E4D7F846-BE34-0E2E-5B67-82D7334B4E32}"/>
                </a:ext>
              </a:extLst>
            </p:cNvPr>
            <p:cNvSpPr/>
            <p:nvPr/>
          </p:nvSpPr>
          <p:spPr>
            <a:xfrm>
              <a:off x="3349690" y="3144416"/>
              <a:ext cx="578498" cy="2845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5235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42D9E0A-12C1-941A-B368-A56ED09289B9}"/>
              </a:ext>
            </a:extLst>
          </p:cNvPr>
          <p:cNvSpPr>
            <a:spLocks noGrp="1"/>
          </p:cNvSpPr>
          <p:nvPr>
            <p:ph type="title"/>
          </p:nvPr>
        </p:nvSpPr>
        <p:spPr>
          <a:xfrm>
            <a:off x="630936" y="639520"/>
            <a:ext cx="3429000" cy="1719072"/>
          </a:xfrm>
        </p:spPr>
        <p:txBody>
          <a:bodyPr anchor="b">
            <a:normAutofit/>
          </a:bodyPr>
          <a:lstStyle/>
          <a:p>
            <a:r>
              <a:rPr kumimoji="1" lang="ja-JP" altLang="en-US" sz="5000"/>
              <a:t>アプリ名を決定する</a:t>
            </a:r>
          </a:p>
        </p:txBody>
      </p:sp>
      <p:sp>
        <p:nvSpPr>
          <p:cNvPr id="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1D7098F-9749-962C-0832-59D37B699CDE}"/>
              </a:ext>
            </a:extLst>
          </p:cNvPr>
          <p:cNvSpPr>
            <a:spLocks noGrp="1"/>
          </p:cNvSpPr>
          <p:nvPr>
            <p:ph idx="1"/>
          </p:nvPr>
        </p:nvSpPr>
        <p:spPr>
          <a:xfrm>
            <a:off x="630936" y="2807208"/>
            <a:ext cx="3429000" cy="3410712"/>
          </a:xfrm>
        </p:spPr>
        <p:txBody>
          <a:bodyPr anchor="t">
            <a:normAutofit/>
          </a:bodyPr>
          <a:lstStyle/>
          <a:p>
            <a:r>
              <a:rPr kumimoji="1" lang="ja-JP" altLang="en-US" sz="2200" dirty="0"/>
              <a:t>アプリ名と利用したいテナントの情報を入力する。</a:t>
            </a:r>
            <a:endParaRPr kumimoji="1" lang="en-US" altLang="ja-JP" sz="2200" dirty="0"/>
          </a:p>
          <a:p>
            <a:r>
              <a:rPr kumimoji="1" lang="ja-JP" altLang="en-US" sz="2200" dirty="0"/>
              <a:t>基本的に同一サインインした </a:t>
            </a:r>
            <a:r>
              <a:rPr kumimoji="1" lang="en-US" altLang="ja-JP" sz="2200" dirty="0"/>
              <a:t>Azure AD</a:t>
            </a:r>
            <a:r>
              <a:rPr kumimoji="1" lang="ja-JP" altLang="en-US" sz="2200" dirty="0"/>
              <a:t>と同一テナントで行うものとなるため、シングルテナントを選択すればよい。</a:t>
            </a:r>
          </a:p>
        </p:txBody>
      </p:sp>
      <p:grpSp>
        <p:nvGrpSpPr>
          <p:cNvPr id="4" name="グループ化 3">
            <a:extLst>
              <a:ext uri="{FF2B5EF4-FFF2-40B4-BE49-F238E27FC236}">
                <a16:creationId xmlns:a16="http://schemas.microsoft.com/office/drawing/2014/main" id="{28BE94E9-F3DB-AAF2-BD76-80B7047AD53D}"/>
              </a:ext>
            </a:extLst>
          </p:cNvPr>
          <p:cNvGrpSpPr/>
          <p:nvPr/>
        </p:nvGrpSpPr>
        <p:grpSpPr>
          <a:xfrm>
            <a:off x="4654296" y="1827121"/>
            <a:ext cx="6903720" cy="3203757"/>
            <a:chOff x="1819470" y="2426834"/>
            <a:chExt cx="9019592" cy="4185654"/>
          </a:xfrm>
        </p:grpSpPr>
        <p:pic>
          <p:nvPicPr>
            <p:cNvPr id="5" name="図 4">
              <a:extLst>
                <a:ext uri="{FF2B5EF4-FFF2-40B4-BE49-F238E27FC236}">
                  <a16:creationId xmlns:a16="http://schemas.microsoft.com/office/drawing/2014/main" id="{B9AFED28-1E7F-7947-D12C-C890DB3A7FCE}"/>
                </a:ext>
              </a:extLst>
            </p:cNvPr>
            <p:cNvPicPr>
              <a:picLocks noChangeAspect="1"/>
            </p:cNvPicPr>
            <p:nvPr/>
          </p:nvPicPr>
          <p:blipFill>
            <a:blip r:embed="rId2"/>
            <a:stretch>
              <a:fillRect/>
            </a:stretch>
          </p:blipFill>
          <p:spPr>
            <a:xfrm>
              <a:off x="1819470" y="2426834"/>
              <a:ext cx="9019592" cy="4185654"/>
            </a:xfrm>
            <a:prstGeom prst="rect">
              <a:avLst/>
            </a:prstGeom>
          </p:spPr>
        </p:pic>
        <p:sp>
          <p:nvSpPr>
            <p:cNvPr id="7" name="正方形/長方形 6">
              <a:extLst>
                <a:ext uri="{FF2B5EF4-FFF2-40B4-BE49-F238E27FC236}">
                  <a16:creationId xmlns:a16="http://schemas.microsoft.com/office/drawing/2014/main" id="{65EB8946-0058-9E21-ECC0-E9503ECBE4A9}"/>
                </a:ext>
              </a:extLst>
            </p:cNvPr>
            <p:cNvSpPr/>
            <p:nvPr/>
          </p:nvSpPr>
          <p:spPr>
            <a:xfrm>
              <a:off x="1841241" y="3247053"/>
              <a:ext cx="4914121" cy="7542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4A482C8-D14C-8F86-08A9-0C9ED2E51BFE}"/>
                </a:ext>
              </a:extLst>
            </p:cNvPr>
            <p:cNvSpPr/>
            <p:nvPr/>
          </p:nvSpPr>
          <p:spPr>
            <a:xfrm>
              <a:off x="1841242" y="4352658"/>
              <a:ext cx="2618792" cy="334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CC4DF70-AC1A-45C7-39C2-89A519C1465E}"/>
                </a:ext>
              </a:extLst>
            </p:cNvPr>
            <p:cNvSpPr/>
            <p:nvPr/>
          </p:nvSpPr>
          <p:spPr>
            <a:xfrm>
              <a:off x="1841242" y="6311900"/>
              <a:ext cx="659362" cy="3005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03164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C34922E-1175-1AC3-8D75-B13CA77F2403}"/>
              </a:ext>
            </a:extLst>
          </p:cNvPr>
          <p:cNvSpPr>
            <a:spLocks noGrp="1"/>
          </p:cNvSpPr>
          <p:nvPr>
            <p:ph type="title"/>
          </p:nvPr>
        </p:nvSpPr>
        <p:spPr>
          <a:xfrm>
            <a:off x="630936" y="639520"/>
            <a:ext cx="3429000" cy="1719072"/>
          </a:xfrm>
        </p:spPr>
        <p:txBody>
          <a:bodyPr anchor="b">
            <a:normAutofit/>
          </a:bodyPr>
          <a:lstStyle/>
          <a:p>
            <a:r>
              <a:rPr lang="ja-JP" altLang="en-US" sz="3800"/>
              <a:t>アプリの概要ページで情報入手</a:t>
            </a:r>
            <a:endParaRPr kumimoji="1" lang="ja-JP" altLang="en-US" sz="3800"/>
          </a:p>
        </p:txBody>
      </p:sp>
      <p:sp>
        <p:nvSpPr>
          <p:cNvPr id="2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5A745317-80B2-5A84-DAEA-69B46F011A9F}"/>
              </a:ext>
            </a:extLst>
          </p:cNvPr>
          <p:cNvSpPr>
            <a:spLocks noGrp="1"/>
          </p:cNvSpPr>
          <p:nvPr>
            <p:ph idx="1"/>
          </p:nvPr>
        </p:nvSpPr>
        <p:spPr>
          <a:xfrm>
            <a:off x="630936" y="2807208"/>
            <a:ext cx="3429000" cy="3410712"/>
          </a:xfrm>
        </p:spPr>
        <p:txBody>
          <a:bodyPr anchor="t">
            <a:normAutofit/>
          </a:bodyPr>
          <a:lstStyle/>
          <a:p>
            <a:r>
              <a:rPr lang="en-US" altLang="ja-JP" sz="2200" dirty="0"/>
              <a:t>Power Shell</a:t>
            </a:r>
            <a:r>
              <a:rPr lang="ja-JP" altLang="en-US" sz="2200" dirty="0"/>
              <a:t> コマンドレットの実行に必要なアプリケーション </a:t>
            </a:r>
            <a:r>
              <a:rPr lang="en-US" altLang="ja-JP" sz="2200" dirty="0"/>
              <a:t>ID</a:t>
            </a:r>
            <a:r>
              <a:rPr lang="ja-JP" altLang="en-US" sz="2200" dirty="0"/>
              <a:t> とディレクトリ </a:t>
            </a:r>
            <a:r>
              <a:rPr lang="en-US" altLang="ja-JP" sz="2200" dirty="0"/>
              <a:t>ID</a:t>
            </a:r>
            <a:r>
              <a:rPr lang="ja-JP" altLang="en-US" sz="2200" dirty="0"/>
              <a:t> を控えておく。</a:t>
            </a:r>
            <a:endParaRPr lang="en-US" altLang="ja-JP" sz="2200" dirty="0"/>
          </a:p>
          <a:p>
            <a:r>
              <a:rPr kumimoji="1" lang="en-US" altLang="ja-JP" sz="2200" dirty="0"/>
              <a:t>API</a:t>
            </a:r>
            <a:r>
              <a:rPr kumimoji="1" lang="ja-JP" altLang="en-US" sz="2200" dirty="0"/>
              <a:t> のアクセス許可へ移動する。</a:t>
            </a:r>
          </a:p>
        </p:txBody>
      </p:sp>
      <p:grpSp>
        <p:nvGrpSpPr>
          <p:cNvPr id="4" name="グループ化 3">
            <a:extLst>
              <a:ext uri="{FF2B5EF4-FFF2-40B4-BE49-F238E27FC236}">
                <a16:creationId xmlns:a16="http://schemas.microsoft.com/office/drawing/2014/main" id="{956A08B0-1540-C58B-1F99-3F296F497B76}"/>
              </a:ext>
            </a:extLst>
          </p:cNvPr>
          <p:cNvGrpSpPr/>
          <p:nvPr/>
        </p:nvGrpSpPr>
        <p:grpSpPr>
          <a:xfrm>
            <a:off x="4654296" y="1827121"/>
            <a:ext cx="6903720" cy="3203757"/>
            <a:chOff x="1688840" y="2373055"/>
            <a:chExt cx="8487747" cy="3938845"/>
          </a:xfrm>
        </p:grpSpPr>
        <p:pic>
          <p:nvPicPr>
            <p:cNvPr id="5" name="図 4">
              <a:extLst>
                <a:ext uri="{FF2B5EF4-FFF2-40B4-BE49-F238E27FC236}">
                  <a16:creationId xmlns:a16="http://schemas.microsoft.com/office/drawing/2014/main" id="{DF754B66-36D7-6D3A-7A02-42D2D01BCBFC}"/>
                </a:ext>
              </a:extLst>
            </p:cNvPr>
            <p:cNvPicPr>
              <a:picLocks noChangeAspect="1"/>
            </p:cNvPicPr>
            <p:nvPr/>
          </p:nvPicPr>
          <p:blipFill>
            <a:blip r:embed="rId2"/>
            <a:stretch>
              <a:fillRect/>
            </a:stretch>
          </p:blipFill>
          <p:spPr>
            <a:xfrm>
              <a:off x="1688840" y="2373055"/>
              <a:ext cx="8487747" cy="3938845"/>
            </a:xfrm>
            <a:prstGeom prst="rect">
              <a:avLst/>
            </a:prstGeom>
          </p:spPr>
        </p:pic>
        <p:sp>
          <p:nvSpPr>
            <p:cNvPr id="7" name="正方形/長方形 6">
              <a:extLst>
                <a:ext uri="{FF2B5EF4-FFF2-40B4-BE49-F238E27FC236}">
                  <a16:creationId xmlns:a16="http://schemas.microsoft.com/office/drawing/2014/main" id="{2317A468-9FA1-2811-06F8-AD0F88DF3D95}"/>
                </a:ext>
              </a:extLst>
            </p:cNvPr>
            <p:cNvSpPr/>
            <p:nvPr/>
          </p:nvSpPr>
          <p:spPr>
            <a:xfrm>
              <a:off x="1688840" y="4758612"/>
              <a:ext cx="933062" cy="2332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405579F-5D60-9B62-5435-831A2381231B}"/>
                </a:ext>
              </a:extLst>
            </p:cNvPr>
            <p:cNvSpPr/>
            <p:nvPr/>
          </p:nvSpPr>
          <p:spPr>
            <a:xfrm>
              <a:off x="3377680" y="3758698"/>
              <a:ext cx="2323323" cy="150829"/>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54B34AC-A707-4E22-D96A-D32D998784D3}"/>
                </a:ext>
              </a:extLst>
            </p:cNvPr>
            <p:cNvSpPr/>
            <p:nvPr/>
          </p:nvSpPr>
          <p:spPr>
            <a:xfrm>
              <a:off x="3377680" y="4072457"/>
              <a:ext cx="2323323" cy="150829"/>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130540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8a786db-04e4-4ac9-8dd9-61c96c48ba2f}" enabled="0" method="" siteId="{48a786db-04e4-4ac9-8dd9-61c96c48ba2f}" removed="1"/>
</clbl:labelList>
</file>

<file path=docProps/app.xml><?xml version="1.0" encoding="utf-8"?>
<Properties xmlns="http://schemas.openxmlformats.org/officeDocument/2006/extended-properties" xmlns:vt="http://schemas.openxmlformats.org/officeDocument/2006/docPropsVTypes">
  <TotalTime>5393</TotalTime>
  <Words>1708</Words>
  <Application>Microsoft Office PowerPoint</Application>
  <PresentationFormat>ワイド画面</PresentationFormat>
  <Paragraphs>143</Paragraphs>
  <Slides>43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43</vt:i4>
      </vt:variant>
    </vt:vector>
  </HeadingPairs>
  <TitlesOfParts>
    <vt:vector size="49" baseType="lpstr">
      <vt:lpstr>游ゴシック</vt:lpstr>
      <vt:lpstr>游ゴシック Light</vt:lpstr>
      <vt:lpstr>Arial</vt:lpstr>
      <vt:lpstr>Calibri</vt:lpstr>
      <vt:lpstr>Segoe UI</vt:lpstr>
      <vt:lpstr>Office テーマ</vt:lpstr>
      <vt:lpstr>Microsoft Graph へのモダン接続を行おう</vt:lpstr>
      <vt:lpstr>はじめに</vt:lpstr>
      <vt:lpstr>流れ</vt:lpstr>
      <vt:lpstr>アクセス許可</vt:lpstr>
      <vt:lpstr>サインイン</vt:lpstr>
      <vt:lpstr>Azure AD</vt:lpstr>
      <vt:lpstr>アプリの登録</vt:lpstr>
      <vt:lpstr>アプリ名を決定する</vt:lpstr>
      <vt:lpstr>アプリの概要ページで情報入手</vt:lpstr>
      <vt:lpstr>アクセス権の削除</vt:lpstr>
      <vt:lpstr>確認</vt:lpstr>
      <vt:lpstr>アクセス権を付与</vt:lpstr>
      <vt:lpstr>アクセス許可の種類</vt:lpstr>
      <vt:lpstr>許可はアプリケーションで</vt:lpstr>
      <vt:lpstr>必要な 許可１</vt:lpstr>
      <vt:lpstr>必要な 許可2</vt:lpstr>
      <vt:lpstr>管理者の同意</vt:lpstr>
      <vt:lpstr>慎重に確認を</vt:lpstr>
      <vt:lpstr>許可の確認</vt:lpstr>
      <vt:lpstr>接続条件</vt:lpstr>
      <vt:lpstr>シークレットと証明書</vt:lpstr>
      <vt:lpstr>接続条件</vt:lpstr>
      <vt:lpstr>接続条件の設定</vt:lpstr>
      <vt:lpstr>シークレットの作成</vt:lpstr>
      <vt:lpstr>シークレットの追加</vt:lpstr>
      <vt:lpstr>シークレットの値</vt:lpstr>
      <vt:lpstr>確認</vt:lpstr>
      <vt:lpstr>Power Shell から Microsoft 365 へ接続する</vt:lpstr>
      <vt:lpstr>組織のライセンスを確認する</vt:lpstr>
      <vt:lpstr>接続条件</vt:lpstr>
      <vt:lpstr>証明書</vt:lpstr>
      <vt:lpstr>証明書の中身</vt:lpstr>
      <vt:lpstr>接続条件の設定</vt:lpstr>
      <vt:lpstr>証明書の設定1</vt:lpstr>
      <vt:lpstr>証明書の設定2</vt:lpstr>
      <vt:lpstr>証明書の設定3</vt:lpstr>
      <vt:lpstr>証明書の設定4</vt:lpstr>
      <vt:lpstr>拇印の確認</vt:lpstr>
      <vt:lpstr>確認</vt:lpstr>
      <vt:lpstr>Power Shell から Microsoft 365 へ接続する</vt:lpstr>
      <vt:lpstr>組織のライセンスを確認する</vt:lpstr>
      <vt:lpstr>さいごに</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ライセンス付与の自動化</dc:title>
  <dc:creator>Misawa Tomoharu</dc:creator>
  <cp:lastModifiedBy>友治 三沢</cp:lastModifiedBy>
  <cp:revision>1</cp:revision>
  <dcterms:created xsi:type="dcterms:W3CDTF">2022-05-29T13:45:03Z</dcterms:created>
  <dcterms:modified xsi:type="dcterms:W3CDTF">2022-06-12T17:06:55Z</dcterms:modified>
</cp:coreProperties>
</file>